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Lst>
  <p:sldSz cy="5143500" cx="9144000"/>
  <p:notesSz cx="6858000" cy="9144000"/>
  <p:embeddedFontLst>
    <p:embeddedFont>
      <p:font typeface="Economica"/>
      <p:regular r:id="rId26"/>
      <p:bold r:id="rId27"/>
      <p:italic r:id="rId28"/>
      <p:boldItalic r:id="rId29"/>
    </p:embeddedFont>
    <p:embeddedFont>
      <p:font typeface="Open Sans"/>
      <p:regular r:id="rId30"/>
      <p:bold r:id="rId31"/>
      <p:italic r:id="rId32"/>
      <p:boldItalic r:id="rId3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Economica-regular.fntdata"/><Relationship Id="rId25" Type="http://schemas.openxmlformats.org/officeDocument/2006/relationships/slide" Target="slides/slide20.xml"/><Relationship Id="rId28" Type="http://schemas.openxmlformats.org/officeDocument/2006/relationships/font" Target="fonts/Economica-italic.fntdata"/><Relationship Id="rId27" Type="http://schemas.openxmlformats.org/officeDocument/2006/relationships/font" Target="fonts/Economica-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Economica-bold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OpenSans-bold.fntdata"/><Relationship Id="rId30" Type="http://schemas.openxmlformats.org/officeDocument/2006/relationships/font" Target="fonts/OpenSans-regular.fntdata"/><Relationship Id="rId11" Type="http://schemas.openxmlformats.org/officeDocument/2006/relationships/slide" Target="slides/slide6.xml"/><Relationship Id="rId33" Type="http://schemas.openxmlformats.org/officeDocument/2006/relationships/font" Target="fonts/OpenSans-boldItalic.fntdata"/><Relationship Id="rId10" Type="http://schemas.openxmlformats.org/officeDocument/2006/relationships/slide" Target="slides/slide5.xml"/><Relationship Id="rId32" Type="http://schemas.openxmlformats.org/officeDocument/2006/relationships/font" Target="fonts/OpenSans-italic.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 name="Shape 58"/>
        <p:cNvGrpSpPr/>
        <p:nvPr/>
      </p:nvGrpSpPr>
      <p:grpSpPr>
        <a:xfrm>
          <a:off x="0" y="0"/>
          <a:ext cx="0" cy="0"/>
          <a:chOff x="0" y="0"/>
          <a:chExt cx="0" cy="0"/>
        </a:xfrm>
      </p:grpSpPr>
      <p:sp>
        <p:nvSpPr>
          <p:cNvPr id="59" name="Google Shape;59;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3" name="Shape 143"/>
        <p:cNvGrpSpPr/>
        <p:nvPr/>
      </p:nvGrpSpPr>
      <p:grpSpPr>
        <a:xfrm>
          <a:off x="0" y="0"/>
          <a:ext cx="0" cy="0"/>
          <a:chOff x="0" y="0"/>
          <a:chExt cx="0" cy="0"/>
        </a:xfrm>
      </p:grpSpPr>
      <p:sp>
        <p:nvSpPr>
          <p:cNvPr id="144" name="Google Shape;144;g4625ad7fb2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4625ad7fb2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0" name="Shape 150"/>
        <p:cNvGrpSpPr/>
        <p:nvPr/>
      </p:nvGrpSpPr>
      <p:grpSpPr>
        <a:xfrm>
          <a:off x="0" y="0"/>
          <a:ext cx="0" cy="0"/>
          <a:chOff x="0" y="0"/>
          <a:chExt cx="0" cy="0"/>
        </a:xfrm>
      </p:grpSpPr>
      <p:sp>
        <p:nvSpPr>
          <p:cNvPr id="151" name="Google Shape;151;g4625ad7fb2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4625ad7fb2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chemeClr val="dk1"/>
                </a:solidFill>
              </a:rPr>
              <a:t>The following bar chart and table show that the purchased vehicles from specific brands such as Volvo were rarely a kick! However, it should be considered that the number of vehicles purchased varies considerably among different brands.</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8" name="Shape 158"/>
        <p:cNvGrpSpPr/>
        <p:nvPr/>
      </p:nvGrpSpPr>
      <p:grpSpPr>
        <a:xfrm>
          <a:off x="0" y="0"/>
          <a:ext cx="0" cy="0"/>
          <a:chOff x="0" y="0"/>
          <a:chExt cx="0" cy="0"/>
        </a:xfrm>
      </p:grpSpPr>
      <p:sp>
        <p:nvSpPr>
          <p:cNvPr id="159" name="Google Shape;159;g4625ad7fb2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4625ad7fb2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5" name="Shape 165"/>
        <p:cNvGrpSpPr/>
        <p:nvPr/>
      </p:nvGrpSpPr>
      <p:grpSpPr>
        <a:xfrm>
          <a:off x="0" y="0"/>
          <a:ext cx="0" cy="0"/>
          <a:chOff x="0" y="0"/>
          <a:chExt cx="0" cy="0"/>
        </a:xfrm>
      </p:grpSpPr>
      <p:sp>
        <p:nvSpPr>
          <p:cNvPr id="166" name="Google Shape;166;g4625ad7fb2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4625ad7fb2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2" name="Shape 172"/>
        <p:cNvGrpSpPr/>
        <p:nvPr/>
      </p:nvGrpSpPr>
      <p:grpSpPr>
        <a:xfrm>
          <a:off x="0" y="0"/>
          <a:ext cx="0" cy="0"/>
          <a:chOff x="0" y="0"/>
          <a:chExt cx="0" cy="0"/>
        </a:xfrm>
      </p:grpSpPr>
      <p:sp>
        <p:nvSpPr>
          <p:cNvPr id="173" name="Google Shape;173;g4625ad7fb2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4625ad7fb2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9" name="Shape 179"/>
        <p:cNvGrpSpPr/>
        <p:nvPr/>
      </p:nvGrpSpPr>
      <p:grpSpPr>
        <a:xfrm>
          <a:off x="0" y="0"/>
          <a:ext cx="0" cy="0"/>
          <a:chOff x="0" y="0"/>
          <a:chExt cx="0" cy="0"/>
        </a:xfrm>
      </p:grpSpPr>
      <p:sp>
        <p:nvSpPr>
          <p:cNvPr id="180" name="Google Shape;180;g4625ad7fb2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4625ad7fb2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9" name="Shape 189"/>
        <p:cNvGrpSpPr/>
        <p:nvPr/>
      </p:nvGrpSpPr>
      <p:grpSpPr>
        <a:xfrm>
          <a:off x="0" y="0"/>
          <a:ext cx="0" cy="0"/>
          <a:chOff x="0" y="0"/>
          <a:chExt cx="0" cy="0"/>
        </a:xfrm>
      </p:grpSpPr>
      <p:sp>
        <p:nvSpPr>
          <p:cNvPr id="190" name="Google Shape;190;g4625ad7fb2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4625ad7fb2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6" name="Shape 196"/>
        <p:cNvGrpSpPr/>
        <p:nvPr/>
      </p:nvGrpSpPr>
      <p:grpSpPr>
        <a:xfrm>
          <a:off x="0" y="0"/>
          <a:ext cx="0" cy="0"/>
          <a:chOff x="0" y="0"/>
          <a:chExt cx="0" cy="0"/>
        </a:xfrm>
      </p:grpSpPr>
      <p:sp>
        <p:nvSpPr>
          <p:cNvPr id="197" name="Google Shape;197;g4625ad7fb2_1_1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4625ad7fb2_1_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3" name="Shape 203"/>
        <p:cNvGrpSpPr/>
        <p:nvPr/>
      </p:nvGrpSpPr>
      <p:grpSpPr>
        <a:xfrm>
          <a:off x="0" y="0"/>
          <a:ext cx="0" cy="0"/>
          <a:chOff x="0" y="0"/>
          <a:chExt cx="0" cy="0"/>
        </a:xfrm>
      </p:grpSpPr>
      <p:sp>
        <p:nvSpPr>
          <p:cNvPr id="204" name="Google Shape;204;g4625ad7fb2_0_1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4625ad7fb2_0_1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2" name="Shape 212"/>
        <p:cNvGrpSpPr/>
        <p:nvPr/>
      </p:nvGrpSpPr>
      <p:grpSpPr>
        <a:xfrm>
          <a:off x="0" y="0"/>
          <a:ext cx="0" cy="0"/>
          <a:chOff x="0" y="0"/>
          <a:chExt cx="0" cy="0"/>
        </a:xfrm>
      </p:grpSpPr>
      <p:sp>
        <p:nvSpPr>
          <p:cNvPr id="213" name="Google Shape;213;g4625ad7fb2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4625ad7fb2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 name="Shape 67"/>
        <p:cNvGrpSpPr/>
        <p:nvPr/>
      </p:nvGrpSpPr>
      <p:grpSpPr>
        <a:xfrm>
          <a:off x="0" y="0"/>
          <a:ext cx="0" cy="0"/>
          <a:chOff x="0" y="0"/>
          <a:chExt cx="0" cy="0"/>
        </a:xfrm>
      </p:grpSpPr>
      <p:sp>
        <p:nvSpPr>
          <p:cNvPr id="68" name="Google Shape;68;g4625ad7fb2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4625ad7fb2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en" sz="1050">
                <a:solidFill>
                  <a:schemeClr val="dk1"/>
                </a:solidFill>
                <a:highlight>
                  <a:srgbClr val="FFFFFF"/>
                </a:highlight>
              </a:rPr>
              <a:t>One of the biggest challenges of an auto dealership purchasing a used car at an auto auction is the risk of that the vehicle might have serious issues that prevent it from being sold to customers. The auto community calls these unfortunate purchases "kicks".</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2" name="Shape 222"/>
        <p:cNvGrpSpPr/>
        <p:nvPr/>
      </p:nvGrpSpPr>
      <p:grpSpPr>
        <a:xfrm>
          <a:off x="0" y="0"/>
          <a:ext cx="0" cy="0"/>
          <a:chOff x="0" y="0"/>
          <a:chExt cx="0" cy="0"/>
        </a:xfrm>
      </p:grpSpPr>
      <p:sp>
        <p:nvSpPr>
          <p:cNvPr id="223" name="Google Shape;223;g4625ad7fb2_0_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4625ad7fb2_0_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 name="Shape 74"/>
        <p:cNvGrpSpPr/>
        <p:nvPr/>
      </p:nvGrpSpPr>
      <p:grpSpPr>
        <a:xfrm>
          <a:off x="0" y="0"/>
          <a:ext cx="0" cy="0"/>
          <a:chOff x="0" y="0"/>
          <a:chExt cx="0" cy="0"/>
        </a:xfrm>
      </p:grpSpPr>
      <p:sp>
        <p:nvSpPr>
          <p:cNvPr id="75" name="Google Shape;75;g4625ad7fb2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4625ad7fb2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 name="Shape 83"/>
        <p:cNvGrpSpPr/>
        <p:nvPr/>
      </p:nvGrpSpPr>
      <p:grpSpPr>
        <a:xfrm>
          <a:off x="0" y="0"/>
          <a:ext cx="0" cy="0"/>
          <a:chOff x="0" y="0"/>
          <a:chExt cx="0" cy="0"/>
        </a:xfrm>
      </p:grpSpPr>
      <p:sp>
        <p:nvSpPr>
          <p:cNvPr id="84" name="Google Shape;84;g4625ad7fb2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4625ad7fb2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 name="Shape 89"/>
        <p:cNvGrpSpPr/>
        <p:nvPr/>
      </p:nvGrpSpPr>
      <p:grpSpPr>
        <a:xfrm>
          <a:off x="0" y="0"/>
          <a:ext cx="0" cy="0"/>
          <a:chOff x="0" y="0"/>
          <a:chExt cx="0" cy="0"/>
        </a:xfrm>
      </p:grpSpPr>
      <p:sp>
        <p:nvSpPr>
          <p:cNvPr id="90" name="Google Shape;90;g4625ad7fb2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4625ad7fb2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 name="Shape 95"/>
        <p:cNvGrpSpPr/>
        <p:nvPr/>
      </p:nvGrpSpPr>
      <p:grpSpPr>
        <a:xfrm>
          <a:off x="0" y="0"/>
          <a:ext cx="0" cy="0"/>
          <a:chOff x="0" y="0"/>
          <a:chExt cx="0" cy="0"/>
        </a:xfrm>
      </p:grpSpPr>
      <p:sp>
        <p:nvSpPr>
          <p:cNvPr id="96" name="Google Shape;96;g4625ad7fb2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4625ad7fb2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 name="Shape 118"/>
        <p:cNvGrpSpPr/>
        <p:nvPr/>
      </p:nvGrpSpPr>
      <p:grpSpPr>
        <a:xfrm>
          <a:off x="0" y="0"/>
          <a:ext cx="0" cy="0"/>
          <a:chOff x="0" y="0"/>
          <a:chExt cx="0" cy="0"/>
        </a:xfrm>
      </p:grpSpPr>
      <p:sp>
        <p:nvSpPr>
          <p:cNvPr id="119" name="Google Shape;119;g4625ad7fb2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4625ad7fb2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 name="Shape 129"/>
        <p:cNvGrpSpPr/>
        <p:nvPr/>
      </p:nvGrpSpPr>
      <p:grpSpPr>
        <a:xfrm>
          <a:off x="0" y="0"/>
          <a:ext cx="0" cy="0"/>
          <a:chOff x="0" y="0"/>
          <a:chExt cx="0" cy="0"/>
        </a:xfrm>
      </p:grpSpPr>
      <p:sp>
        <p:nvSpPr>
          <p:cNvPr id="130" name="Google Shape;130;g4625ad7fb2_0_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4625ad7fb2_0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 name="Shape 136"/>
        <p:cNvGrpSpPr/>
        <p:nvPr/>
      </p:nvGrpSpPr>
      <p:grpSpPr>
        <a:xfrm>
          <a:off x="0" y="0"/>
          <a:ext cx="0" cy="0"/>
          <a:chOff x="0" y="0"/>
          <a:chExt cx="0" cy="0"/>
        </a:xfrm>
      </p:grpSpPr>
      <p:sp>
        <p:nvSpPr>
          <p:cNvPr id="137" name="Google Shape;137;g4625ad7fb2_0_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4625ad7fb2_0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2744013" y="756700"/>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1" name="Google Shape;11;p2"/>
          <p:cNvSpPr/>
          <p:nvPr/>
        </p:nvSpPr>
        <p:spPr>
          <a:xfrm rot="10800000">
            <a:off x="5318350" y="32667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2" name="Google Shape;12;p2"/>
          <p:cNvSpPr txBox="1"/>
          <p:nvPr>
            <p:ph type="ctrTitle"/>
          </p:nvPr>
        </p:nvSpPr>
        <p:spPr>
          <a:xfrm>
            <a:off x="3044700" y="1444255"/>
            <a:ext cx="3054600" cy="1537200"/>
          </a:xfrm>
          <a:prstGeom prst="rect">
            <a:avLst/>
          </a:prstGeom>
        </p:spPr>
        <p:txBody>
          <a:bodyPr anchorCtr="0" anchor="b" bIns="91425" lIns="91425" spcFirstLastPara="1" rIns="91425" wrap="square" tIns="91425"/>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p:txBody>
      </p:sp>
      <p:sp>
        <p:nvSpPr>
          <p:cNvPr id="13" name="Google Shape;13;p2"/>
          <p:cNvSpPr txBox="1"/>
          <p:nvPr>
            <p:ph idx="1" type="subTitle"/>
          </p:nvPr>
        </p:nvSpPr>
        <p:spPr>
          <a:xfrm>
            <a:off x="3044700" y="3116580"/>
            <a:ext cx="3054600" cy="7014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Font typeface="Economica"/>
              <a:buNone/>
              <a:defRPr sz="2100">
                <a:latin typeface="Economica"/>
                <a:ea typeface="Economica"/>
                <a:cs typeface="Economica"/>
                <a:sym typeface="Economica"/>
              </a:defRPr>
            </a:lvl1pPr>
            <a:lvl2pPr lvl="1" algn="ctr">
              <a:lnSpc>
                <a:spcPct val="100000"/>
              </a:lnSpc>
              <a:spcBef>
                <a:spcPts val="0"/>
              </a:spcBef>
              <a:spcAft>
                <a:spcPts val="0"/>
              </a:spcAft>
              <a:buSzPts val="2100"/>
              <a:buFont typeface="Economica"/>
              <a:buNone/>
              <a:defRPr sz="2100">
                <a:latin typeface="Economica"/>
                <a:ea typeface="Economica"/>
                <a:cs typeface="Economica"/>
                <a:sym typeface="Economica"/>
              </a:defRPr>
            </a:lvl2pPr>
            <a:lvl3pPr lvl="2" algn="ctr">
              <a:lnSpc>
                <a:spcPct val="100000"/>
              </a:lnSpc>
              <a:spcBef>
                <a:spcPts val="0"/>
              </a:spcBef>
              <a:spcAft>
                <a:spcPts val="0"/>
              </a:spcAft>
              <a:buSzPts val="2100"/>
              <a:buFont typeface="Economica"/>
              <a:buNone/>
              <a:defRPr sz="2100">
                <a:latin typeface="Economica"/>
                <a:ea typeface="Economica"/>
                <a:cs typeface="Economica"/>
                <a:sym typeface="Economica"/>
              </a:defRPr>
            </a:lvl3pPr>
            <a:lvl4pPr lvl="3" algn="ctr">
              <a:lnSpc>
                <a:spcPct val="100000"/>
              </a:lnSpc>
              <a:spcBef>
                <a:spcPts val="0"/>
              </a:spcBef>
              <a:spcAft>
                <a:spcPts val="0"/>
              </a:spcAft>
              <a:buSzPts val="2100"/>
              <a:buFont typeface="Economica"/>
              <a:buNone/>
              <a:defRPr sz="2100">
                <a:latin typeface="Economica"/>
                <a:ea typeface="Economica"/>
                <a:cs typeface="Economica"/>
                <a:sym typeface="Economica"/>
              </a:defRPr>
            </a:lvl4pPr>
            <a:lvl5pPr lvl="4" algn="ctr">
              <a:lnSpc>
                <a:spcPct val="100000"/>
              </a:lnSpc>
              <a:spcBef>
                <a:spcPts val="0"/>
              </a:spcBef>
              <a:spcAft>
                <a:spcPts val="0"/>
              </a:spcAft>
              <a:buSzPts val="2100"/>
              <a:buFont typeface="Economica"/>
              <a:buNone/>
              <a:defRPr sz="2100">
                <a:latin typeface="Economica"/>
                <a:ea typeface="Economica"/>
                <a:cs typeface="Economica"/>
                <a:sym typeface="Economica"/>
              </a:defRPr>
            </a:lvl5pPr>
            <a:lvl6pPr lvl="5" algn="ctr">
              <a:lnSpc>
                <a:spcPct val="100000"/>
              </a:lnSpc>
              <a:spcBef>
                <a:spcPts val="0"/>
              </a:spcBef>
              <a:spcAft>
                <a:spcPts val="0"/>
              </a:spcAft>
              <a:buSzPts val="2100"/>
              <a:buFont typeface="Economica"/>
              <a:buNone/>
              <a:defRPr sz="2100">
                <a:latin typeface="Economica"/>
                <a:ea typeface="Economica"/>
                <a:cs typeface="Economica"/>
                <a:sym typeface="Economica"/>
              </a:defRPr>
            </a:lvl6pPr>
            <a:lvl7pPr lvl="6" algn="ctr">
              <a:lnSpc>
                <a:spcPct val="100000"/>
              </a:lnSpc>
              <a:spcBef>
                <a:spcPts val="0"/>
              </a:spcBef>
              <a:spcAft>
                <a:spcPts val="0"/>
              </a:spcAft>
              <a:buSzPts val="2100"/>
              <a:buFont typeface="Economica"/>
              <a:buNone/>
              <a:defRPr sz="2100">
                <a:latin typeface="Economica"/>
                <a:ea typeface="Economica"/>
                <a:cs typeface="Economica"/>
                <a:sym typeface="Economica"/>
              </a:defRPr>
            </a:lvl7pPr>
            <a:lvl8pPr lvl="7" algn="ctr">
              <a:lnSpc>
                <a:spcPct val="100000"/>
              </a:lnSpc>
              <a:spcBef>
                <a:spcPts val="0"/>
              </a:spcBef>
              <a:spcAft>
                <a:spcPts val="0"/>
              </a:spcAft>
              <a:buSzPts val="2100"/>
              <a:buFont typeface="Economica"/>
              <a:buNone/>
              <a:defRPr sz="2100">
                <a:latin typeface="Economica"/>
                <a:ea typeface="Economica"/>
                <a:cs typeface="Economica"/>
                <a:sym typeface="Economica"/>
              </a:defRPr>
            </a:lvl8pPr>
            <a:lvl9pPr lvl="8" algn="ctr">
              <a:lnSpc>
                <a:spcPct val="100000"/>
              </a:lnSpc>
              <a:spcBef>
                <a:spcPts val="0"/>
              </a:spcBef>
              <a:spcAft>
                <a:spcPts val="0"/>
              </a:spcAft>
              <a:buSzPts val="2100"/>
              <a:buFont typeface="Economica"/>
              <a:buNone/>
              <a:defRPr sz="2100">
                <a:latin typeface="Economica"/>
                <a:ea typeface="Economica"/>
                <a:cs typeface="Economica"/>
                <a:sym typeface="Economica"/>
              </a:defRPr>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51" name="Shape 51"/>
        <p:cNvGrpSpPr/>
        <p:nvPr/>
      </p:nvGrpSpPr>
      <p:grpSpPr>
        <a:xfrm>
          <a:off x="0" y="0"/>
          <a:ext cx="0" cy="0"/>
          <a:chOff x="0" y="0"/>
          <a:chExt cx="0" cy="0"/>
        </a:xfrm>
      </p:grpSpPr>
      <p:sp>
        <p:nvSpPr>
          <p:cNvPr id="52" name="Google Shape;52;p11"/>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11"/>
          <p:cNvSpPr txBox="1"/>
          <p:nvPr>
            <p:ph hasCustomPrompt="1" type="title"/>
          </p:nvPr>
        </p:nvSpPr>
        <p:spPr>
          <a:xfrm>
            <a:off x="311700" y="957125"/>
            <a:ext cx="8520600" cy="2128800"/>
          </a:xfrm>
          <a:prstGeom prst="rect">
            <a:avLst/>
          </a:prstGeom>
        </p:spPr>
        <p:txBody>
          <a:bodyPr anchorCtr="0" anchor="ctr" bIns="91425" lIns="91425" spcFirstLastPara="1" rIns="91425" wrap="square" tIns="91425"/>
          <a:lstStyle>
            <a:lvl1pPr lvl="0" algn="ctr">
              <a:spcBef>
                <a:spcPts val="0"/>
              </a:spcBef>
              <a:spcAft>
                <a:spcPts val="0"/>
              </a:spcAft>
              <a:buClr>
                <a:schemeClr val="lt2"/>
              </a:buClr>
              <a:buSzPts val="16000"/>
              <a:buNone/>
              <a:defRPr sz="16000">
                <a:solidFill>
                  <a:schemeClr val="lt2"/>
                </a:solidFill>
              </a:defRPr>
            </a:lvl1pPr>
            <a:lvl2pPr lvl="1" algn="ctr">
              <a:spcBef>
                <a:spcPts val="0"/>
              </a:spcBef>
              <a:spcAft>
                <a:spcPts val="0"/>
              </a:spcAft>
              <a:buClr>
                <a:schemeClr val="lt2"/>
              </a:buClr>
              <a:buSzPts val="16000"/>
              <a:buNone/>
              <a:defRPr sz="16000">
                <a:solidFill>
                  <a:schemeClr val="lt2"/>
                </a:solidFill>
              </a:defRPr>
            </a:lvl2pPr>
            <a:lvl3pPr lvl="2" algn="ctr">
              <a:spcBef>
                <a:spcPts val="0"/>
              </a:spcBef>
              <a:spcAft>
                <a:spcPts val="0"/>
              </a:spcAft>
              <a:buClr>
                <a:schemeClr val="lt2"/>
              </a:buClr>
              <a:buSzPts val="16000"/>
              <a:buNone/>
              <a:defRPr sz="16000">
                <a:solidFill>
                  <a:schemeClr val="lt2"/>
                </a:solidFill>
              </a:defRPr>
            </a:lvl3pPr>
            <a:lvl4pPr lvl="3" algn="ctr">
              <a:spcBef>
                <a:spcPts val="0"/>
              </a:spcBef>
              <a:spcAft>
                <a:spcPts val="0"/>
              </a:spcAft>
              <a:buClr>
                <a:schemeClr val="lt2"/>
              </a:buClr>
              <a:buSzPts val="16000"/>
              <a:buNone/>
              <a:defRPr sz="16000">
                <a:solidFill>
                  <a:schemeClr val="lt2"/>
                </a:solidFill>
              </a:defRPr>
            </a:lvl4pPr>
            <a:lvl5pPr lvl="4" algn="ctr">
              <a:spcBef>
                <a:spcPts val="0"/>
              </a:spcBef>
              <a:spcAft>
                <a:spcPts val="0"/>
              </a:spcAft>
              <a:buClr>
                <a:schemeClr val="lt2"/>
              </a:buClr>
              <a:buSzPts val="16000"/>
              <a:buNone/>
              <a:defRPr sz="16000">
                <a:solidFill>
                  <a:schemeClr val="lt2"/>
                </a:solidFill>
              </a:defRPr>
            </a:lvl5pPr>
            <a:lvl6pPr lvl="5" algn="ctr">
              <a:spcBef>
                <a:spcPts val="0"/>
              </a:spcBef>
              <a:spcAft>
                <a:spcPts val="0"/>
              </a:spcAft>
              <a:buClr>
                <a:schemeClr val="lt2"/>
              </a:buClr>
              <a:buSzPts val="16000"/>
              <a:buNone/>
              <a:defRPr sz="16000">
                <a:solidFill>
                  <a:schemeClr val="lt2"/>
                </a:solidFill>
              </a:defRPr>
            </a:lvl6pPr>
            <a:lvl7pPr lvl="6" algn="ctr">
              <a:spcBef>
                <a:spcPts val="0"/>
              </a:spcBef>
              <a:spcAft>
                <a:spcPts val="0"/>
              </a:spcAft>
              <a:buClr>
                <a:schemeClr val="lt2"/>
              </a:buClr>
              <a:buSzPts val="16000"/>
              <a:buNone/>
              <a:defRPr sz="16000">
                <a:solidFill>
                  <a:schemeClr val="lt2"/>
                </a:solidFill>
              </a:defRPr>
            </a:lvl7pPr>
            <a:lvl8pPr lvl="7" algn="ctr">
              <a:spcBef>
                <a:spcPts val="0"/>
              </a:spcBef>
              <a:spcAft>
                <a:spcPts val="0"/>
              </a:spcAft>
              <a:buClr>
                <a:schemeClr val="lt2"/>
              </a:buClr>
              <a:buSzPts val="16000"/>
              <a:buNone/>
              <a:defRPr sz="16000">
                <a:solidFill>
                  <a:schemeClr val="lt2"/>
                </a:solidFill>
              </a:defRPr>
            </a:lvl8pPr>
            <a:lvl9pPr lvl="8" algn="ctr">
              <a:spcBef>
                <a:spcPts val="0"/>
              </a:spcBef>
              <a:spcAft>
                <a:spcPts val="0"/>
              </a:spcAft>
              <a:buClr>
                <a:schemeClr val="lt2"/>
              </a:buClr>
              <a:buSzPts val="16000"/>
              <a:buNone/>
              <a:defRPr sz="16000">
                <a:solidFill>
                  <a:schemeClr val="lt2"/>
                </a:solidFill>
              </a:defRPr>
            </a:lvl9pPr>
          </a:lstStyle>
          <a:p>
            <a:r>
              <a:t>xx%</a:t>
            </a:r>
          </a:p>
        </p:txBody>
      </p:sp>
      <p:sp>
        <p:nvSpPr>
          <p:cNvPr id="54" name="Google Shape;54;p11"/>
          <p:cNvSpPr txBox="1"/>
          <p:nvPr>
            <p:ph idx="1" type="body"/>
          </p:nvPr>
        </p:nvSpPr>
        <p:spPr>
          <a:xfrm>
            <a:off x="311700" y="3162000"/>
            <a:ext cx="8520600" cy="10716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5" name="Google Shape;55;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6" name="Shape 56"/>
        <p:cNvGrpSpPr/>
        <p:nvPr/>
      </p:nvGrpSpPr>
      <p:grpSpPr>
        <a:xfrm>
          <a:off x="0" y="0"/>
          <a:ext cx="0" cy="0"/>
          <a:chOff x="0" y="0"/>
          <a:chExt cx="0" cy="0"/>
        </a:xfrm>
      </p:grpSpPr>
      <p:sp>
        <p:nvSpPr>
          <p:cNvPr id="57" name="Google Shape;57;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5" name="Shape 15"/>
        <p:cNvGrpSpPr/>
        <p:nvPr/>
      </p:nvGrpSpPr>
      <p:grpSpPr>
        <a:xfrm>
          <a:off x="0" y="0"/>
          <a:ext cx="0" cy="0"/>
          <a:chOff x="0" y="0"/>
          <a:chExt cx="0" cy="0"/>
        </a:xfrm>
      </p:grpSpPr>
      <p:sp>
        <p:nvSpPr>
          <p:cNvPr id="16" name="Google Shape;16;p3"/>
          <p:cNvSpPr/>
          <p:nvPr/>
        </p:nvSpPr>
        <p:spPr>
          <a:xfrm flipH="1">
            <a:off x="7595938" y="4602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7" name="Google Shape;17;p3"/>
          <p:cNvSpPr/>
          <p:nvPr/>
        </p:nvSpPr>
        <p:spPr>
          <a:xfrm flipH="1" rot="10800000">
            <a:off x="466425" y="35583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8" name="Google Shape;18;p3"/>
          <p:cNvSpPr txBox="1"/>
          <p:nvPr>
            <p:ph type="title"/>
          </p:nvPr>
        </p:nvSpPr>
        <p:spPr>
          <a:xfrm>
            <a:off x="773700" y="1806450"/>
            <a:ext cx="7596600" cy="1530600"/>
          </a:xfrm>
          <a:prstGeom prst="rect">
            <a:avLst/>
          </a:prstGeom>
        </p:spPr>
        <p:txBody>
          <a:bodyPr anchorCtr="0" anchor="ctr" bIns="91425" lIns="91425" spcFirstLastPara="1" rIns="91425" wrap="square" tIns="91425"/>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p:txBody>
      </p:sp>
      <p:sp>
        <p:nvSpPr>
          <p:cNvPr id="19" name="Google Shape;19;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0" name="Shape 20"/>
        <p:cNvGrpSpPr/>
        <p:nvPr/>
      </p:nvGrpSpPr>
      <p:grpSpPr>
        <a:xfrm>
          <a:off x="0" y="0"/>
          <a:ext cx="0" cy="0"/>
          <a:chOff x="0" y="0"/>
          <a:chExt cx="0" cy="0"/>
        </a:xfrm>
      </p:grpSpPr>
      <p:sp>
        <p:nvSpPr>
          <p:cNvPr id="21" name="Google Shape;21;p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4"/>
          <p:cNvSpPr txBox="1"/>
          <p:nvPr>
            <p:ph type="title"/>
          </p:nvPr>
        </p:nvSpPr>
        <p:spPr>
          <a:xfrm>
            <a:off x="311700" y="315925"/>
            <a:ext cx="8520600" cy="831300"/>
          </a:xfrm>
          <a:prstGeom prst="rect">
            <a:avLst/>
          </a:prstGeom>
        </p:spPr>
        <p:txBody>
          <a:bodyPr anchorCtr="0" anchor="b" bIns="91425" lIns="91425" spcFirstLastPara="1" rIns="91425" wrap="square" tIns="91425"/>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3" name="Google Shape;23;p4"/>
          <p:cNvSpPr txBox="1"/>
          <p:nvPr>
            <p:ph idx="1" type="body"/>
          </p:nvPr>
        </p:nvSpPr>
        <p:spPr>
          <a:xfrm>
            <a:off x="311700" y="1225225"/>
            <a:ext cx="8520600" cy="33540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4" name="Google Shape;24;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5" name="Shape 25"/>
        <p:cNvGrpSpPr/>
        <p:nvPr/>
      </p:nvGrpSpPr>
      <p:grpSpPr>
        <a:xfrm>
          <a:off x="0" y="0"/>
          <a:ext cx="0" cy="0"/>
          <a:chOff x="0" y="0"/>
          <a:chExt cx="0" cy="0"/>
        </a:xfrm>
      </p:grpSpPr>
      <p:sp>
        <p:nvSpPr>
          <p:cNvPr id="26" name="Google Shape;26;p5"/>
          <p:cNvSpPr txBox="1"/>
          <p:nvPr>
            <p:ph type="title"/>
          </p:nvPr>
        </p:nvSpPr>
        <p:spPr>
          <a:xfrm>
            <a:off x="311700" y="315925"/>
            <a:ext cx="8520600" cy="831300"/>
          </a:xfrm>
          <a:prstGeom prst="rect">
            <a:avLst/>
          </a:prstGeom>
        </p:spPr>
        <p:txBody>
          <a:bodyPr anchorCtr="0" anchor="b" bIns="91425" lIns="91425" spcFirstLastPara="1" rIns="91425" wrap="square" tIns="91425"/>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7" name="Google Shape;27;p5"/>
          <p:cNvSpPr txBox="1"/>
          <p:nvPr>
            <p:ph idx="1" type="body"/>
          </p:nvPr>
        </p:nvSpPr>
        <p:spPr>
          <a:xfrm>
            <a:off x="311700" y="1225225"/>
            <a:ext cx="3999900" cy="33540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8" name="Google Shape;28;p5"/>
          <p:cNvSpPr txBox="1"/>
          <p:nvPr>
            <p:ph idx="2" type="body"/>
          </p:nvPr>
        </p:nvSpPr>
        <p:spPr>
          <a:xfrm>
            <a:off x="4832400" y="1225225"/>
            <a:ext cx="3999900" cy="33540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9" name="Google Shape;29;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30" name="Shape 30"/>
        <p:cNvGrpSpPr/>
        <p:nvPr/>
      </p:nvGrpSpPr>
      <p:grpSpPr>
        <a:xfrm>
          <a:off x="0" y="0"/>
          <a:ext cx="0" cy="0"/>
          <a:chOff x="0" y="0"/>
          <a:chExt cx="0" cy="0"/>
        </a:xfrm>
      </p:grpSpPr>
      <p:sp>
        <p:nvSpPr>
          <p:cNvPr id="31" name="Google Shape;31;p6"/>
          <p:cNvSpPr txBox="1"/>
          <p:nvPr>
            <p:ph type="title"/>
          </p:nvPr>
        </p:nvSpPr>
        <p:spPr>
          <a:xfrm>
            <a:off x="311700" y="315925"/>
            <a:ext cx="8520600" cy="831300"/>
          </a:xfrm>
          <a:prstGeom prst="rect">
            <a:avLst/>
          </a:prstGeom>
        </p:spPr>
        <p:txBody>
          <a:bodyPr anchorCtr="0" anchor="b" bIns="91425" lIns="91425" spcFirstLastPara="1" rIns="91425" wrap="square" tIns="91425"/>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32" name="Google Shape;32;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3" name="Shape 33"/>
        <p:cNvGrpSpPr/>
        <p:nvPr/>
      </p:nvGrpSpPr>
      <p:grpSpPr>
        <a:xfrm>
          <a:off x="0" y="0"/>
          <a:ext cx="0" cy="0"/>
          <a:chOff x="0" y="0"/>
          <a:chExt cx="0" cy="0"/>
        </a:xfrm>
      </p:grpSpPr>
      <p:sp>
        <p:nvSpPr>
          <p:cNvPr id="34" name="Google Shape;34;p7"/>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35" name="Google Shape;35;p7"/>
          <p:cNvSpPr txBox="1"/>
          <p:nvPr>
            <p:ph idx="1" type="body"/>
          </p:nvPr>
        </p:nvSpPr>
        <p:spPr>
          <a:xfrm>
            <a:off x="311700" y="1399400"/>
            <a:ext cx="2808000" cy="27849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6" name="Google Shape;36;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7" name="Shape 37"/>
        <p:cNvGrpSpPr/>
        <p:nvPr/>
      </p:nvGrpSpPr>
      <p:grpSpPr>
        <a:xfrm>
          <a:off x="0" y="0"/>
          <a:ext cx="0" cy="0"/>
          <a:chOff x="0" y="0"/>
          <a:chExt cx="0" cy="0"/>
        </a:xfrm>
      </p:grpSpPr>
      <p:sp>
        <p:nvSpPr>
          <p:cNvPr id="38" name="Google Shape;38;p8"/>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8"/>
          <p:cNvSpPr txBox="1"/>
          <p:nvPr>
            <p:ph type="title"/>
          </p:nvPr>
        </p:nvSpPr>
        <p:spPr>
          <a:xfrm>
            <a:off x="490250" y="450150"/>
            <a:ext cx="5878800" cy="4090800"/>
          </a:xfrm>
          <a:prstGeom prst="rect">
            <a:avLst/>
          </a:prstGeom>
        </p:spPr>
        <p:txBody>
          <a:bodyPr anchorCtr="0" anchor="ctr" bIns="91425" lIns="91425" spcFirstLastPara="1" rIns="91425" wrap="square" tIns="91425"/>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40" name="Google Shape;40;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41" name="Shape 41"/>
        <p:cNvGrpSpPr/>
        <p:nvPr/>
      </p:nvGrpSpPr>
      <p:grpSpPr>
        <a:xfrm>
          <a:off x="0" y="0"/>
          <a:ext cx="0" cy="0"/>
          <a:chOff x="0" y="0"/>
          <a:chExt cx="0" cy="0"/>
        </a:xfrm>
      </p:grpSpPr>
      <p:sp>
        <p:nvSpPr>
          <p:cNvPr id="42" name="Google Shape;42;p9"/>
          <p:cNvSpPr/>
          <p:nvPr/>
        </p:nvSpPr>
        <p:spPr>
          <a:xfrm>
            <a:off x="4572000" y="-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3" name="Google Shape;43;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4" name="Google Shape;44;p9"/>
          <p:cNvSpPr txBox="1"/>
          <p:nvPr>
            <p:ph type="title"/>
          </p:nvPr>
        </p:nvSpPr>
        <p:spPr>
          <a:xfrm>
            <a:off x="265500" y="929275"/>
            <a:ext cx="4045200" cy="1786200"/>
          </a:xfrm>
          <a:prstGeom prst="rect">
            <a:avLst/>
          </a:prstGeom>
        </p:spPr>
        <p:txBody>
          <a:bodyPr anchorCtr="0" anchor="b" bIns="91425" lIns="91425" spcFirstLastPara="1" rIns="91425" wrap="square" tIns="91425"/>
          <a:lstStyle>
            <a:lvl1pPr lvl="0" algn="ctr">
              <a:spcBef>
                <a:spcPts val="0"/>
              </a:spcBef>
              <a:spcAft>
                <a:spcPts val="0"/>
              </a:spcAft>
              <a:buClr>
                <a:schemeClr val="lt2"/>
              </a:buClr>
              <a:buSzPts val="4200"/>
              <a:buNone/>
              <a:defRPr>
                <a:solidFill>
                  <a:schemeClr val="lt2"/>
                </a:solidFill>
              </a:defRPr>
            </a:lvl1pPr>
            <a:lvl2pPr lvl="1" algn="ctr">
              <a:spcBef>
                <a:spcPts val="0"/>
              </a:spcBef>
              <a:spcAft>
                <a:spcPts val="0"/>
              </a:spcAft>
              <a:buClr>
                <a:schemeClr val="lt2"/>
              </a:buClr>
              <a:buSzPts val="4200"/>
              <a:buNone/>
              <a:defRPr>
                <a:solidFill>
                  <a:schemeClr val="lt2"/>
                </a:solidFill>
              </a:defRPr>
            </a:lvl2pPr>
            <a:lvl3pPr lvl="2" algn="ctr">
              <a:spcBef>
                <a:spcPts val="0"/>
              </a:spcBef>
              <a:spcAft>
                <a:spcPts val="0"/>
              </a:spcAft>
              <a:buClr>
                <a:schemeClr val="lt2"/>
              </a:buClr>
              <a:buSzPts val="4200"/>
              <a:buNone/>
              <a:defRPr>
                <a:solidFill>
                  <a:schemeClr val="lt2"/>
                </a:solidFill>
              </a:defRPr>
            </a:lvl3pPr>
            <a:lvl4pPr lvl="3" algn="ctr">
              <a:spcBef>
                <a:spcPts val="0"/>
              </a:spcBef>
              <a:spcAft>
                <a:spcPts val="0"/>
              </a:spcAft>
              <a:buClr>
                <a:schemeClr val="lt2"/>
              </a:buClr>
              <a:buSzPts val="4200"/>
              <a:buNone/>
              <a:defRPr>
                <a:solidFill>
                  <a:schemeClr val="lt2"/>
                </a:solidFill>
              </a:defRPr>
            </a:lvl4pPr>
            <a:lvl5pPr lvl="4" algn="ctr">
              <a:spcBef>
                <a:spcPts val="0"/>
              </a:spcBef>
              <a:spcAft>
                <a:spcPts val="0"/>
              </a:spcAft>
              <a:buClr>
                <a:schemeClr val="lt2"/>
              </a:buClr>
              <a:buSzPts val="4200"/>
              <a:buNone/>
              <a:defRPr>
                <a:solidFill>
                  <a:schemeClr val="lt2"/>
                </a:solidFill>
              </a:defRPr>
            </a:lvl5pPr>
            <a:lvl6pPr lvl="5" algn="ctr">
              <a:spcBef>
                <a:spcPts val="0"/>
              </a:spcBef>
              <a:spcAft>
                <a:spcPts val="0"/>
              </a:spcAft>
              <a:buClr>
                <a:schemeClr val="lt2"/>
              </a:buClr>
              <a:buSzPts val="4200"/>
              <a:buNone/>
              <a:defRPr>
                <a:solidFill>
                  <a:schemeClr val="lt2"/>
                </a:solidFill>
              </a:defRPr>
            </a:lvl6pPr>
            <a:lvl7pPr lvl="6" algn="ctr">
              <a:spcBef>
                <a:spcPts val="0"/>
              </a:spcBef>
              <a:spcAft>
                <a:spcPts val="0"/>
              </a:spcAft>
              <a:buClr>
                <a:schemeClr val="lt2"/>
              </a:buClr>
              <a:buSzPts val="4200"/>
              <a:buNone/>
              <a:defRPr>
                <a:solidFill>
                  <a:schemeClr val="lt2"/>
                </a:solidFill>
              </a:defRPr>
            </a:lvl7pPr>
            <a:lvl8pPr lvl="7" algn="ctr">
              <a:spcBef>
                <a:spcPts val="0"/>
              </a:spcBef>
              <a:spcAft>
                <a:spcPts val="0"/>
              </a:spcAft>
              <a:buClr>
                <a:schemeClr val="lt2"/>
              </a:buClr>
              <a:buSzPts val="4200"/>
              <a:buNone/>
              <a:defRPr>
                <a:solidFill>
                  <a:schemeClr val="lt2"/>
                </a:solidFill>
              </a:defRPr>
            </a:lvl8pPr>
            <a:lvl9pPr lvl="8" algn="ctr">
              <a:spcBef>
                <a:spcPts val="0"/>
              </a:spcBef>
              <a:spcAft>
                <a:spcPts val="0"/>
              </a:spcAft>
              <a:buClr>
                <a:schemeClr val="lt2"/>
              </a:buClr>
              <a:buSzPts val="4200"/>
              <a:buNone/>
              <a:defRPr>
                <a:solidFill>
                  <a:schemeClr val="lt2"/>
                </a:solidFill>
              </a:defRPr>
            </a:lvl9pPr>
          </a:lstStyle>
          <a:p/>
        </p:txBody>
      </p:sp>
      <p:sp>
        <p:nvSpPr>
          <p:cNvPr id="45" name="Google Shape;45;p9"/>
          <p:cNvSpPr txBox="1"/>
          <p:nvPr>
            <p:ph idx="1" type="subTitle"/>
          </p:nvPr>
        </p:nvSpPr>
        <p:spPr>
          <a:xfrm>
            <a:off x="265500" y="2769001"/>
            <a:ext cx="4045200" cy="15741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400"/>
              <a:buFont typeface="Economica"/>
              <a:buNone/>
              <a:defRPr sz="2400">
                <a:latin typeface="Economica"/>
                <a:ea typeface="Economica"/>
                <a:cs typeface="Economica"/>
                <a:sym typeface="Economica"/>
              </a:defRPr>
            </a:lvl1pPr>
            <a:lvl2pPr lvl="1" algn="ctr">
              <a:lnSpc>
                <a:spcPct val="100000"/>
              </a:lnSpc>
              <a:spcBef>
                <a:spcPts val="0"/>
              </a:spcBef>
              <a:spcAft>
                <a:spcPts val="0"/>
              </a:spcAft>
              <a:buSzPts val="2400"/>
              <a:buFont typeface="Economica"/>
              <a:buNone/>
              <a:defRPr sz="2400">
                <a:latin typeface="Economica"/>
                <a:ea typeface="Economica"/>
                <a:cs typeface="Economica"/>
                <a:sym typeface="Economica"/>
              </a:defRPr>
            </a:lvl2pPr>
            <a:lvl3pPr lvl="2" algn="ctr">
              <a:lnSpc>
                <a:spcPct val="100000"/>
              </a:lnSpc>
              <a:spcBef>
                <a:spcPts val="0"/>
              </a:spcBef>
              <a:spcAft>
                <a:spcPts val="0"/>
              </a:spcAft>
              <a:buSzPts val="2400"/>
              <a:buFont typeface="Economica"/>
              <a:buNone/>
              <a:defRPr sz="2400">
                <a:latin typeface="Economica"/>
                <a:ea typeface="Economica"/>
                <a:cs typeface="Economica"/>
                <a:sym typeface="Economica"/>
              </a:defRPr>
            </a:lvl3pPr>
            <a:lvl4pPr lvl="3" algn="ctr">
              <a:lnSpc>
                <a:spcPct val="100000"/>
              </a:lnSpc>
              <a:spcBef>
                <a:spcPts val="0"/>
              </a:spcBef>
              <a:spcAft>
                <a:spcPts val="0"/>
              </a:spcAft>
              <a:buSzPts val="2400"/>
              <a:buFont typeface="Economica"/>
              <a:buNone/>
              <a:defRPr sz="2400">
                <a:latin typeface="Economica"/>
                <a:ea typeface="Economica"/>
                <a:cs typeface="Economica"/>
                <a:sym typeface="Economica"/>
              </a:defRPr>
            </a:lvl4pPr>
            <a:lvl5pPr lvl="4" algn="ctr">
              <a:lnSpc>
                <a:spcPct val="100000"/>
              </a:lnSpc>
              <a:spcBef>
                <a:spcPts val="0"/>
              </a:spcBef>
              <a:spcAft>
                <a:spcPts val="0"/>
              </a:spcAft>
              <a:buSzPts val="2400"/>
              <a:buFont typeface="Economica"/>
              <a:buNone/>
              <a:defRPr sz="2400">
                <a:latin typeface="Economica"/>
                <a:ea typeface="Economica"/>
                <a:cs typeface="Economica"/>
                <a:sym typeface="Economica"/>
              </a:defRPr>
            </a:lvl5pPr>
            <a:lvl6pPr lvl="5" algn="ctr">
              <a:lnSpc>
                <a:spcPct val="100000"/>
              </a:lnSpc>
              <a:spcBef>
                <a:spcPts val="0"/>
              </a:spcBef>
              <a:spcAft>
                <a:spcPts val="0"/>
              </a:spcAft>
              <a:buSzPts val="2400"/>
              <a:buFont typeface="Economica"/>
              <a:buNone/>
              <a:defRPr sz="2400">
                <a:latin typeface="Economica"/>
                <a:ea typeface="Economica"/>
                <a:cs typeface="Economica"/>
                <a:sym typeface="Economica"/>
              </a:defRPr>
            </a:lvl6pPr>
            <a:lvl7pPr lvl="6" algn="ctr">
              <a:lnSpc>
                <a:spcPct val="100000"/>
              </a:lnSpc>
              <a:spcBef>
                <a:spcPts val="0"/>
              </a:spcBef>
              <a:spcAft>
                <a:spcPts val="0"/>
              </a:spcAft>
              <a:buSzPts val="2400"/>
              <a:buFont typeface="Economica"/>
              <a:buNone/>
              <a:defRPr sz="2400">
                <a:latin typeface="Economica"/>
                <a:ea typeface="Economica"/>
                <a:cs typeface="Economica"/>
                <a:sym typeface="Economica"/>
              </a:defRPr>
            </a:lvl7pPr>
            <a:lvl8pPr lvl="7" algn="ctr">
              <a:lnSpc>
                <a:spcPct val="100000"/>
              </a:lnSpc>
              <a:spcBef>
                <a:spcPts val="0"/>
              </a:spcBef>
              <a:spcAft>
                <a:spcPts val="0"/>
              </a:spcAft>
              <a:buSzPts val="2400"/>
              <a:buFont typeface="Economica"/>
              <a:buNone/>
              <a:defRPr sz="2400">
                <a:latin typeface="Economica"/>
                <a:ea typeface="Economica"/>
                <a:cs typeface="Economica"/>
                <a:sym typeface="Economica"/>
              </a:defRPr>
            </a:lvl8pPr>
            <a:lvl9pPr lvl="8" algn="ctr">
              <a:lnSpc>
                <a:spcPct val="100000"/>
              </a:lnSpc>
              <a:spcBef>
                <a:spcPts val="0"/>
              </a:spcBef>
              <a:spcAft>
                <a:spcPts val="0"/>
              </a:spcAft>
              <a:buSzPts val="2400"/>
              <a:buFont typeface="Economica"/>
              <a:buNone/>
              <a:defRPr sz="2400">
                <a:latin typeface="Economica"/>
                <a:ea typeface="Economica"/>
                <a:cs typeface="Economica"/>
                <a:sym typeface="Economica"/>
              </a:defRPr>
            </a:lvl9pPr>
          </a:lstStyle>
          <a:p/>
        </p:txBody>
      </p:sp>
      <p:sp>
        <p:nvSpPr>
          <p:cNvPr id="46" name="Google Shape;46;p9"/>
          <p:cNvSpPr txBox="1"/>
          <p:nvPr>
            <p:ph idx="2" type="body"/>
          </p:nvPr>
        </p:nvSpPr>
        <p:spPr>
          <a:xfrm>
            <a:off x="4939500" y="724200"/>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47" name="Google Shape;47;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8" name="Shape 48"/>
        <p:cNvGrpSpPr/>
        <p:nvPr/>
      </p:nvGrpSpPr>
      <p:grpSpPr>
        <a:xfrm>
          <a:off x="0" y="0"/>
          <a:ext cx="0" cy="0"/>
          <a:chOff x="0" y="0"/>
          <a:chExt cx="0" cy="0"/>
        </a:xfrm>
      </p:grpSpPr>
      <p:sp>
        <p:nvSpPr>
          <p:cNvPr id="49" name="Google Shape;49;p10"/>
          <p:cNvSpPr txBox="1"/>
          <p:nvPr>
            <p:ph idx="1" type="body"/>
          </p:nvPr>
        </p:nvSpPr>
        <p:spPr>
          <a:xfrm>
            <a:off x="319500" y="4218925"/>
            <a:ext cx="5998800" cy="5988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2400"/>
              <a:buFont typeface="Economica"/>
              <a:buNone/>
              <a:defRPr sz="2400">
                <a:latin typeface="Economica"/>
                <a:ea typeface="Economica"/>
                <a:cs typeface="Economica"/>
                <a:sym typeface="Economica"/>
              </a:defRPr>
            </a:lvl1pPr>
          </a:lstStyle>
          <a:p/>
        </p:txBody>
      </p:sp>
      <p:sp>
        <p:nvSpPr>
          <p:cNvPr id="50" name="Google Shape;50;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lux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315925"/>
            <a:ext cx="8520600" cy="831300"/>
          </a:xfrm>
          <a:prstGeom prst="rect">
            <a:avLst/>
          </a:prstGeom>
          <a:noFill/>
          <a:ln>
            <a:noFill/>
          </a:ln>
        </p:spPr>
        <p:txBody>
          <a:bodyPr anchorCtr="0" anchor="b" bIns="91425" lIns="91425" spcFirstLastPara="1" rIns="91425" wrap="square" tIns="91425"/>
          <a:lstStyle>
            <a:lvl1pPr lvl="0">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1pPr>
            <a:lvl2pPr lvl="1">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2pPr>
            <a:lvl3pPr lvl="2">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3pPr>
            <a:lvl4pPr lvl="3">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4pPr>
            <a:lvl5pPr lvl="4">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5pPr>
            <a:lvl6pPr lvl="5">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6pPr>
            <a:lvl7pPr lvl="6">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7pPr>
            <a:lvl8pPr lvl="7">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8pPr>
            <a:lvl9pPr lvl="8">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9pPr>
          </a:lstStyle>
          <a:p/>
        </p:txBody>
      </p:sp>
      <p:sp>
        <p:nvSpPr>
          <p:cNvPr id="7" name="Google Shape;7;p1"/>
          <p:cNvSpPr txBox="1"/>
          <p:nvPr>
            <p:ph idx="1" type="body"/>
          </p:nvPr>
        </p:nvSpPr>
        <p:spPr>
          <a:xfrm>
            <a:off x="311700" y="1225225"/>
            <a:ext cx="8520600" cy="33540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dk1"/>
              </a:buClr>
              <a:buSzPts val="1800"/>
              <a:buFont typeface="Open Sans"/>
              <a:buChar char="●"/>
              <a:defRPr sz="1800">
                <a:solidFill>
                  <a:schemeClr val="dk1"/>
                </a:solidFill>
                <a:latin typeface="Open Sans"/>
                <a:ea typeface="Open Sans"/>
                <a:cs typeface="Open Sans"/>
                <a:sym typeface="Open Sans"/>
              </a:defRPr>
            </a:lvl1pPr>
            <a:lvl2pPr indent="-317500" lvl="1" marL="9144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2pPr>
            <a:lvl3pPr indent="-317500" lvl="2" marL="13716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3pPr>
            <a:lvl4pPr indent="-317500" lvl="3" marL="18288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4pPr>
            <a:lvl5pPr indent="-317500" lvl="4" marL="22860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5pPr>
            <a:lvl6pPr indent="-317500" lvl="5" marL="27432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6pPr>
            <a:lvl7pPr indent="-317500" lvl="6" marL="32004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7pPr>
            <a:lvl8pPr indent="-317500" lvl="7" marL="36576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8pPr>
            <a:lvl9pPr indent="-317500" lvl="8" marL="4114800">
              <a:lnSpc>
                <a:spcPct val="115000"/>
              </a:lnSpc>
              <a:spcBef>
                <a:spcPts val="1600"/>
              </a:spcBef>
              <a:spcAft>
                <a:spcPts val="1600"/>
              </a:spcAft>
              <a:buClr>
                <a:schemeClr val="dk1"/>
              </a:buClr>
              <a:buSzPts val="1400"/>
              <a:buFont typeface="Open Sans"/>
              <a:buChar char="■"/>
              <a:defRPr>
                <a:solidFill>
                  <a:schemeClr val="dk1"/>
                </a:solidFill>
                <a:latin typeface="Open Sans"/>
                <a:ea typeface="Open Sans"/>
                <a:cs typeface="Open Sans"/>
                <a:sym typeface="Open Sans"/>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1"/>
                </a:solidFill>
                <a:latin typeface="Economica"/>
                <a:ea typeface="Economica"/>
                <a:cs typeface="Economica"/>
                <a:sym typeface="Economica"/>
              </a:defRPr>
            </a:lvl1pPr>
            <a:lvl2pPr lvl="1" algn="r">
              <a:buNone/>
              <a:defRPr sz="1000">
                <a:solidFill>
                  <a:schemeClr val="dk1"/>
                </a:solidFill>
                <a:latin typeface="Economica"/>
                <a:ea typeface="Economica"/>
                <a:cs typeface="Economica"/>
                <a:sym typeface="Economica"/>
              </a:defRPr>
            </a:lvl2pPr>
            <a:lvl3pPr lvl="2" algn="r">
              <a:buNone/>
              <a:defRPr sz="1000">
                <a:solidFill>
                  <a:schemeClr val="dk1"/>
                </a:solidFill>
                <a:latin typeface="Economica"/>
                <a:ea typeface="Economica"/>
                <a:cs typeface="Economica"/>
                <a:sym typeface="Economica"/>
              </a:defRPr>
            </a:lvl3pPr>
            <a:lvl4pPr lvl="3" algn="r">
              <a:buNone/>
              <a:defRPr sz="1000">
                <a:solidFill>
                  <a:schemeClr val="dk1"/>
                </a:solidFill>
                <a:latin typeface="Economica"/>
                <a:ea typeface="Economica"/>
                <a:cs typeface="Economica"/>
                <a:sym typeface="Economica"/>
              </a:defRPr>
            </a:lvl4pPr>
            <a:lvl5pPr lvl="4" algn="r">
              <a:buNone/>
              <a:defRPr sz="1000">
                <a:solidFill>
                  <a:schemeClr val="dk1"/>
                </a:solidFill>
                <a:latin typeface="Economica"/>
                <a:ea typeface="Economica"/>
                <a:cs typeface="Economica"/>
                <a:sym typeface="Economica"/>
              </a:defRPr>
            </a:lvl5pPr>
            <a:lvl6pPr lvl="5" algn="r">
              <a:buNone/>
              <a:defRPr sz="1000">
                <a:solidFill>
                  <a:schemeClr val="dk1"/>
                </a:solidFill>
                <a:latin typeface="Economica"/>
                <a:ea typeface="Economica"/>
                <a:cs typeface="Economica"/>
                <a:sym typeface="Economica"/>
              </a:defRPr>
            </a:lvl6pPr>
            <a:lvl7pPr lvl="6" algn="r">
              <a:buNone/>
              <a:defRPr sz="1000">
                <a:solidFill>
                  <a:schemeClr val="dk1"/>
                </a:solidFill>
                <a:latin typeface="Economica"/>
                <a:ea typeface="Economica"/>
                <a:cs typeface="Economica"/>
                <a:sym typeface="Economica"/>
              </a:defRPr>
            </a:lvl7pPr>
            <a:lvl8pPr lvl="7" algn="r">
              <a:buNone/>
              <a:defRPr sz="1000">
                <a:solidFill>
                  <a:schemeClr val="dk1"/>
                </a:solidFill>
                <a:latin typeface="Economica"/>
                <a:ea typeface="Economica"/>
                <a:cs typeface="Economica"/>
                <a:sym typeface="Economica"/>
              </a:defRPr>
            </a:lvl8pPr>
            <a:lvl9pPr lvl="8" algn="r">
              <a:buNone/>
              <a:defRPr sz="1000">
                <a:solidFill>
                  <a:schemeClr val="dk1"/>
                </a:solidFill>
                <a:latin typeface="Economica"/>
                <a:ea typeface="Economica"/>
                <a:cs typeface="Economica"/>
                <a:sym typeface="Economica"/>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mailto:mortazavi.s@husky.neu.edu" TargetMode="External"/><Relationship Id="rId4" Type="http://schemas.openxmlformats.org/officeDocument/2006/relationships/hyperlink" Target="mailto:luo.wen@husky.neu.edu" TargetMode="External"/><Relationship Id="rId5"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8.png"/><Relationship Id="rId4" Type="http://schemas.openxmlformats.org/officeDocument/2006/relationships/image" Target="../media/image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hyperlink" Target="https://www.kaggle.com/c/DontGetKicked" TargetMode="External"/><Relationship Id="rId4" Type="http://schemas.openxmlformats.org/officeDocument/2006/relationships/image" Target="../media/image3.png"/><Relationship Id="rId5"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hyperlink" Target="https://www.kaggle.com/c/DontGetKicked" TargetMode="External"/><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4.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 name="Shape 61"/>
        <p:cNvGrpSpPr/>
        <p:nvPr/>
      </p:nvGrpSpPr>
      <p:grpSpPr>
        <a:xfrm>
          <a:off x="0" y="0"/>
          <a:ext cx="0" cy="0"/>
          <a:chOff x="0" y="0"/>
          <a:chExt cx="0" cy="0"/>
        </a:xfrm>
      </p:grpSpPr>
      <p:sp>
        <p:nvSpPr>
          <p:cNvPr id="62" name="Google Shape;62;p13"/>
          <p:cNvSpPr txBox="1"/>
          <p:nvPr>
            <p:ph type="ctrTitle"/>
          </p:nvPr>
        </p:nvSpPr>
        <p:spPr>
          <a:xfrm>
            <a:off x="3024300" y="834675"/>
            <a:ext cx="4558200" cy="853800"/>
          </a:xfrm>
          <a:prstGeom prst="rect">
            <a:avLst/>
          </a:prstGeom>
        </p:spPr>
        <p:txBody>
          <a:bodyPr anchorCtr="0" anchor="b"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4800">
              <a:highlight>
                <a:srgbClr val="FFFFFF"/>
              </a:highlight>
              <a:latin typeface="Times New Roman"/>
              <a:ea typeface="Times New Roman"/>
              <a:cs typeface="Times New Roman"/>
              <a:sym typeface="Times New Roman"/>
            </a:endParaRPr>
          </a:p>
          <a:p>
            <a:pPr indent="0" lvl="0" marL="0" rtl="0" algn="just">
              <a:lnSpc>
                <a:spcPct val="115000"/>
              </a:lnSpc>
              <a:spcBef>
                <a:spcPts val="0"/>
              </a:spcBef>
              <a:spcAft>
                <a:spcPts val="0"/>
              </a:spcAft>
              <a:buClr>
                <a:schemeClr val="dk1"/>
              </a:buClr>
              <a:buSzPts val="1100"/>
              <a:buFont typeface="Arial"/>
              <a:buNone/>
            </a:pPr>
            <a:r>
              <a:rPr lang="en" sz="4800">
                <a:highlight>
                  <a:srgbClr val="FFFFFF"/>
                </a:highlight>
                <a:latin typeface="Times New Roman"/>
                <a:ea typeface="Times New Roman"/>
                <a:cs typeface="Times New Roman"/>
                <a:sym typeface="Times New Roman"/>
              </a:rPr>
              <a:t> </a:t>
            </a:r>
            <a:endParaRPr sz="4800">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4800">
                <a:latin typeface="Times New Roman"/>
                <a:ea typeface="Times New Roman"/>
                <a:cs typeface="Times New Roman"/>
                <a:sym typeface="Times New Roman"/>
              </a:rPr>
              <a:t>Don’t get kicked!</a:t>
            </a:r>
            <a:endParaRPr sz="4800">
              <a:latin typeface="Times New Roman"/>
              <a:ea typeface="Times New Roman"/>
              <a:cs typeface="Times New Roman"/>
              <a:sym typeface="Times New Roman"/>
            </a:endParaRPr>
          </a:p>
        </p:txBody>
      </p:sp>
      <p:sp>
        <p:nvSpPr>
          <p:cNvPr id="63" name="Google Shape;63;p13"/>
          <p:cNvSpPr txBox="1"/>
          <p:nvPr>
            <p:ph idx="1" type="subTitle"/>
          </p:nvPr>
        </p:nvSpPr>
        <p:spPr>
          <a:xfrm>
            <a:off x="4068775" y="2965675"/>
            <a:ext cx="4289700" cy="10635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n" sz="1400">
                <a:highlight>
                  <a:srgbClr val="FFFFFF"/>
                </a:highlight>
                <a:latin typeface="Times New Roman"/>
                <a:ea typeface="Times New Roman"/>
                <a:cs typeface="Times New Roman"/>
                <a:sym typeface="Times New Roman"/>
              </a:rPr>
              <a:t>Team Members:</a:t>
            </a:r>
            <a:endParaRPr sz="1400">
              <a:highlight>
                <a:srgbClr val="FFFFFF"/>
              </a:highlight>
              <a:latin typeface="Times New Roman"/>
              <a:ea typeface="Times New Roman"/>
              <a:cs typeface="Times New Roman"/>
              <a:sym typeface="Times New Roman"/>
            </a:endParaRPr>
          </a:p>
          <a:p>
            <a:pPr indent="0" lvl="0" marL="0" rtl="0" algn="just">
              <a:lnSpc>
                <a:spcPct val="115000"/>
              </a:lnSpc>
              <a:spcBef>
                <a:spcPts val="0"/>
              </a:spcBef>
              <a:spcAft>
                <a:spcPts val="0"/>
              </a:spcAft>
              <a:buNone/>
            </a:pPr>
            <a:r>
              <a:rPr lang="en" sz="1400">
                <a:highlight>
                  <a:srgbClr val="FFFFFF"/>
                </a:highlight>
                <a:latin typeface="Times New Roman"/>
                <a:ea typeface="Times New Roman"/>
                <a:cs typeface="Times New Roman"/>
                <a:sym typeface="Times New Roman"/>
              </a:rPr>
              <a:t>S. Negin Mortazavi					</a:t>
            </a:r>
            <a:endParaRPr sz="1400">
              <a:highlight>
                <a:srgbClr val="FFFFFF"/>
              </a:highlight>
              <a:latin typeface="Times New Roman"/>
              <a:ea typeface="Times New Roman"/>
              <a:cs typeface="Times New Roman"/>
              <a:sym typeface="Times New Roman"/>
            </a:endParaRPr>
          </a:p>
          <a:p>
            <a:pPr indent="0" lvl="0" marL="0" rtl="0" algn="just">
              <a:lnSpc>
                <a:spcPct val="115000"/>
              </a:lnSpc>
              <a:spcBef>
                <a:spcPts val="0"/>
              </a:spcBef>
              <a:spcAft>
                <a:spcPts val="0"/>
              </a:spcAft>
              <a:buNone/>
            </a:pPr>
            <a:r>
              <a:rPr lang="en" sz="1400" u="sng">
                <a:solidFill>
                  <a:srgbClr val="1155CC"/>
                </a:solidFill>
                <a:highlight>
                  <a:srgbClr val="FFFFFF"/>
                </a:highlight>
                <a:latin typeface="Times New Roman"/>
                <a:ea typeface="Times New Roman"/>
                <a:cs typeface="Times New Roman"/>
                <a:sym typeface="Times New Roman"/>
                <a:hlinkClick r:id="rId3"/>
              </a:rPr>
              <a:t>mortazavi.s@husky.neu.edu</a:t>
            </a:r>
            <a:r>
              <a:rPr lang="en" sz="1400">
                <a:highlight>
                  <a:srgbClr val="FFFFFF"/>
                </a:highlight>
                <a:latin typeface="Times New Roman"/>
                <a:ea typeface="Times New Roman"/>
                <a:cs typeface="Times New Roman"/>
                <a:sym typeface="Times New Roman"/>
              </a:rPr>
              <a:t>	</a:t>
            </a:r>
            <a:endParaRPr sz="1400">
              <a:highlight>
                <a:srgbClr val="FFFFFF"/>
              </a:highlight>
              <a:latin typeface="Times New Roman"/>
              <a:ea typeface="Times New Roman"/>
              <a:cs typeface="Times New Roman"/>
              <a:sym typeface="Times New Roman"/>
            </a:endParaRPr>
          </a:p>
          <a:p>
            <a:pPr indent="0" lvl="0" marL="0" rtl="0" algn="just">
              <a:lnSpc>
                <a:spcPct val="115000"/>
              </a:lnSpc>
              <a:spcBef>
                <a:spcPts val="0"/>
              </a:spcBef>
              <a:spcAft>
                <a:spcPts val="0"/>
              </a:spcAft>
              <a:buNone/>
            </a:pPr>
            <a:r>
              <a:rPr lang="en" sz="1400">
                <a:highlight>
                  <a:srgbClr val="FFFFFF"/>
                </a:highlight>
                <a:latin typeface="Times New Roman"/>
                <a:ea typeface="Times New Roman"/>
                <a:cs typeface="Times New Roman"/>
                <a:sym typeface="Times New Roman"/>
              </a:rPr>
              <a:t>Wendi Luo				</a:t>
            </a:r>
            <a:endParaRPr sz="1400">
              <a:highlight>
                <a:srgbClr val="FFFFFF"/>
              </a:highlight>
              <a:latin typeface="Times New Roman"/>
              <a:ea typeface="Times New Roman"/>
              <a:cs typeface="Times New Roman"/>
              <a:sym typeface="Times New Roman"/>
            </a:endParaRPr>
          </a:p>
          <a:p>
            <a:pPr indent="0" lvl="0" marL="0" rtl="0" algn="just">
              <a:lnSpc>
                <a:spcPct val="115000"/>
              </a:lnSpc>
              <a:spcBef>
                <a:spcPts val="0"/>
              </a:spcBef>
              <a:spcAft>
                <a:spcPts val="0"/>
              </a:spcAft>
              <a:buClr>
                <a:schemeClr val="dk1"/>
              </a:buClr>
              <a:buSzPts val="1100"/>
              <a:buFont typeface="Arial"/>
              <a:buNone/>
            </a:pPr>
            <a:r>
              <a:rPr lang="en" sz="1400" u="sng">
                <a:solidFill>
                  <a:srgbClr val="1155CC"/>
                </a:solidFill>
                <a:highlight>
                  <a:srgbClr val="FFFFFF"/>
                </a:highlight>
                <a:latin typeface="Times New Roman"/>
                <a:ea typeface="Times New Roman"/>
                <a:cs typeface="Times New Roman"/>
                <a:sym typeface="Times New Roman"/>
                <a:hlinkClick r:id="rId4"/>
              </a:rPr>
              <a:t>luo.wen@husky.neu.edu</a:t>
            </a:r>
            <a:endParaRPr sz="1400"/>
          </a:p>
        </p:txBody>
      </p:sp>
      <p:sp>
        <p:nvSpPr>
          <p:cNvPr id="64" name="Google Shape;64;p13"/>
          <p:cNvSpPr/>
          <p:nvPr/>
        </p:nvSpPr>
        <p:spPr>
          <a:xfrm>
            <a:off x="0" y="4422975"/>
            <a:ext cx="9144000" cy="720600"/>
          </a:xfrm>
          <a:prstGeom prst="rect">
            <a:avLst/>
          </a:prstGeom>
          <a:solidFill>
            <a:srgbClr val="CC0000"/>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rgbClr val="FFFFFF"/>
                </a:solidFill>
              </a:rPr>
              <a:t>Northeastern University </a:t>
            </a:r>
            <a:endParaRPr sz="1800">
              <a:solidFill>
                <a:srgbClr val="FFFFFF"/>
              </a:solidFill>
            </a:endParaRPr>
          </a:p>
          <a:p>
            <a:pPr indent="0" lvl="0" marL="0" rtl="0" algn="l">
              <a:spcBef>
                <a:spcPts val="0"/>
              </a:spcBef>
              <a:spcAft>
                <a:spcPts val="0"/>
              </a:spcAft>
              <a:buNone/>
            </a:pPr>
            <a:r>
              <a:rPr lang="en" sz="1800">
                <a:solidFill>
                  <a:srgbClr val="FFFFFF"/>
                </a:solidFill>
              </a:rPr>
              <a:t>College of Computer Science</a:t>
            </a:r>
            <a:endParaRPr sz="1800">
              <a:solidFill>
                <a:srgbClr val="FFFFFF"/>
              </a:solidFill>
            </a:endParaRPr>
          </a:p>
        </p:txBody>
      </p:sp>
      <p:pic>
        <p:nvPicPr>
          <p:cNvPr id="65" name="Google Shape;65;p13"/>
          <p:cNvPicPr preferRelativeResize="0"/>
          <p:nvPr/>
        </p:nvPicPr>
        <p:blipFill>
          <a:blip r:embed="rId5">
            <a:alphaModFix/>
          </a:blip>
          <a:stretch>
            <a:fillRect/>
          </a:stretch>
        </p:blipFill>
        <p:spPr>
          <a:xfrm>
            <a:off x="8358464" y="4422975"/>
            <a:ext cx="785536" cy="720600"/>
          </a:xfrm>
          <a:prstGeom prst="rect">
            <a:avLst/>
          </a:prstGeom>
          <a:noFill/>
          <a:ln>
            <a:noFill/>
          </a:ln>
        </p:spPr>
      </p:pic>
      <p:sp>
        <p:nvSpPr>
          <p:cNvPr id="66" name="Google Shape;66;p13"/>
          <p:cNvSpPr txBox="1"/>
          <p:nvPr/>
        </p:nvSpPr>
        <p:spPr>
          <a:xfrm>
            <a:off x="2734900" y="2082275"/>
            <a:ext cx="3364200" cy="489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2000">
                <a:solidFill>
                  <a:schemeClr val="dk1"/>
                </a:solidFill>
                <a:highlight>
                  <a:srgbClr val="FFFFFF"/>
                </a:highlight>
                <a:latin typeface="Times New Roman"/>
                <a:ea typeface="Times New Roman"/>
                <a:cs typeface="Times New Roman"/>
                <a:sym typeface="Times New Roman"/>
              </a:rPr>
              <a:t>    </a:t>
            </a:r>
            <a:r>
              <a:rPr lang="en" sz="2000">
                <a:solidFill>
                  <a:schemeClr val="dk1"/>
                </a:solidFill>
                <a:highlight>
                  <a:srgbClr val="FFFFFF"/>
                </a:highlight>
                <a:latin typeface="Times New Roman"/>
                <a:ea typeface="Times New Roman"/>
                <a:cs typeface="Times New Roman"/>
                <a:sym typeface="Times New Roman"/>
              </a:rPr>
              <a:t>Data Mining(CS 6220)</a:t>
            </a:r>
            <a:endParaRPr sz="2000">
              <a:solidFill>
                <a:schemeClr val="dk1"/>
              </a:solidFill>
              <a:highlight>
                <a:srgbClr val="FFFFFF"/>
              </a:highlight>
              <a:latin typeface="Times New Roman"/>
              <a:ea typeface="Times New Roman"/>
              <a:cs typeface="Times New Roman"/>
              <a:sym typeface="Times New Roman"/>
            </a:endParaRPr>
          </a:p>
          <a:p>
            <a:pPr indent="0" lvl="0" marL="0" rtl="0" algn="ctr">
              <a:lnSpc>
                <a:spcPct val="115000"/>
              </a:lnSpc>
              <a:spcBef>
                <a:spcPts val="0"/>
              </a:spcBef>
              <a:spcAft>
                <a:spcPts val="0"/>
              </a:spcAft>
              <a:buNone/>
            </a:pPr>
            <a:r>
              <a:rPr lang="en" sz="2000">
                <a:solidFill>
                  <a:schemeClr val="dk1"/>
                </a:solidFill>
                <a:highlight>
                  <a:srgbClr val="FFFFFF"/>
                </a:highlight>
                <a:latin typeface="Times New Roman"/>
                <a:ea typeface="Times New Roman"/>
                <a:cs typeface="Times New Roman"/>
                <a:sym typeface="Times New Roman"/>
              </a:rPr>
              <a:t>     </a:t>
            </a:r>
            <a:r>
              <a:rPr lang="en" sz="1600">
                <a:solidFill>
                  <a:schemeClr val="dk1"/>
                </a:solidFill>
                <a:highlight>
                  <a:srgbClr val="FFFFFF"/>
                </a:highlight>
                <a:latin typeface="Times New Roman"/>
                <a:ea typeface="Times New Roman"/>
                <a:cs typeface="Times New Roman"/>
                <a:sym typeface="Times New Roman"/>
              </a:rPr>
              <a:t>Professor Sara Arunagiri</a:t>
            </a:r>
            <a:endParaRPr sz="1600">
              <a:solidFill>
                <a:schemeClr val="dk1"/>
              </a:solidFill>
              <a:highlight>
                <a:srgbClr val="FFFFFF"/>
              </a:highlight>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t/>
            </a:r>
            <a:endParaRPr sz="2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2000">
                <a:latin typeface="Times New Roman"/>
                <a:ea typeface="Times New Roman"/>
                <a:cs typeface="Times New Roman"/>
                <a:sym typeface="Times New Roman"/>
              </a:rPr>
              <a:t>  </a:t>
            </a:r>
            <a:endParaRPr sz="2000">
              <a:latin typeface="Times New Roman"/>
              <a:ea typeface="Times New Roman"/>
              <a:cs typeface="Times New Roman"/>
              <a:sym typeface="Times New Roman"/>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6" name="Shape 146"/>
        <p:cNvGrpSpPr/>
        <p:nvPr/>
      </p:nvGrpSpPr>
      <p:grpSpPr>
        <a:xfrm>
          <a:off x="0" y="0"/>
          <a:ext cx="0" cy="0"/>
          <a:chOff x="0" y="0"/>
          <a:chExt cx="0" cy="0"/>
        </a:xfrm>
      </p:grpSpPr>
      <p:sp>
        <p:nvSpPr>
          <p:cNvPr id="147" name="Google Shape;147;p22"/>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Data Exploration</a:t>
            </a:r>
            <a:endParaRPr>
              <a:latin typeface="Times New Roman"/>
              <a:ea typeface="Times New Roman"/>
              <a:cs typeface="Times New Roman"/>
              <a:sym typeface="Times New Roman"/>
            </a:endParaRPr>
          </a:p>
        </p:txBody>
      </p:sp>
      <p:sp>
        <p:nvSpPr>
          <p:cNvPr id="148" name="Google Shape;148;p22"/>
          <p:cNvSpPr txBox="1"/>
          <p:nvPr>
            <p:ph idx="1" type="body"/>
          </p:nvPr>
        </p:nvSpPr>
        <p:spPr>
          <a:xfrm>
            <a:off x="444725" y="1162700"/>
            <a:ext cx="7352400" cy="49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rgbClr val="000000"/>
                </a:solidFill>
                <a:highlight>
                  <a:srgbClr val="FFFFFF"/>
                </a:highlight>
                <a:latin typeface="Times New Roman"/>
                <a:ea typeface="Times New Roman"/>
                <a:cs typeface="Times New Roman"/>
                <a:sym typeface="Times New Roman"/>
              </a:rPr>
              <a:t>Distribution of different classes (Is Bad Buy or Is Not Bad Buy)</a:t>
            </a:r>
            <a:endParaRPr>
              <a:solidFill>
                <a:srgbClr val="000000"/>
              </a:solidFill>
              <a:highlight>
                <a:srgbClr val="FFFFFF"/>
              </a:highlight>
              <a:latin typeface="Times New Roman"/>
              <a:ea typeface="Times New Roman"/>
              <a:cs typeface="Times New Roman"/>
              <a:sym typeface="Times New Roman"/>
            </a:endParaRPr>
          </a:p>
          <a:p>
            <a:pPr indent="0" lvl="0" marL="0" rtl="0" algn="l">
              <a:spcBef>
                <a:spcPts val="0"/>
              </a:spcBef>
              <a:spcAft>
                <a:spcPts val="1600"/>
              </a:spcAft>
              <a:buNone/>
            </a:pPr>
            <a:r>
              <a:t/>
            </a:r>
            <a:endParaRPr/>
          </a:p>
        </p:txBody>
      </p:sp>
      <p:pic>
        <p:nvPicPr>
          <p:cNvPr id="149" name="Google Shape;149;p22"/>
          <p:cNvPicPr preferRelativeResize="0"/>
          <p:nvPr/>
        </p:nvPicPr>
        <p:blipFill>
          <a:blip r:embed="rId3">
            <a:alphaModFix/>
          </a:blip>
          <a:stretch>
            <a:fillRect/>
          </a:stretch>
        </p:blipFill>
        <p:spPr>
          <a:xfrm>
            <a:off x="2103375" y="1612750"/>
            <a:ext cx="5459300" cy="33004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3" name="Shape 153"/>
        <p:cNvGrpSpPr/>
        <p:nvPr/>
      </p:nvGrpSpPr>
      <p:grpSpPr>
        <a:xfrm>
          <a:off x="0" y="0"/>
          <a:ext cx="0" cy="0"/>
          <a:chOff x="0" y="0"/>
          <a:chExt cx="0" cy="0"/>
        </a:xfrm>
      </p:grpSpPr>
      <p:sp>
        <p:nvSpPr>
          <p:cNvPr id="154" name="Google Shape;154;p23"/>
          <p:cNvSpPr txBox="1"/>
          <p:nvPr>
            <p:ph type="title"/>
          </p:nvPr>
        </p:nvSpPr>
        <p:spPr>
          <a:xfrm>
            <a:off x="558175" y="740775"/>
            <a:ext cx="8520600" cy="572700"/>
          </a:xfrm>
          <a:prstGeom prst="rect">
            <a:avLst/>
          </a:prstGeom>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lang="en" sz="1800">
                <a:highlight>
                  <a:srgbClr val="FFFFFF"/>
                </a:highlight>
                <a:latin typeface="Times New Roman"/>
                <a:ea typeface="Times New Roman"/>
                <a:cs typeface="Times New Roman"/>
                <a:sym typeface="Times New Roman"/>
              </a:rPr>
              <a:t>Distribution of different data features over different classes</a:t>
            </a:r>
            <a:endParaRPr sz="1800">
              <a:latin typeface="Times New Roman"/>
              <a:ea typeface="Times New Roman"/>
              <a:cs typeface="Times New Roman"/>
              <a:sym typeface="Times New Roman"/>
            </a:endParaRPr>
          </a:p>
        </p:txBody>
      </p:sp>
      <p:pic>
        <p:nvPicPr>
          <p:cNvPr id="155" name="Google Shape;155;p23"/>
          <p:cNvPicPr preferRelativeResize="0"/>
          <p:nvPr/>
        </p:nvPicPr>
        <p:blipFill>
          <a:blip r:embed="rId3">
            <a:alphaModFix/>
          </a:blip>
          <a:stretch>
            <a:fillRect/>
          </a:stretch>
        </p:blipFill>
        <p:spPr>
          <a:xfrm>
            <a:off x="0" y="1296150"/>
            <a:ext cx="9006050" cy="3500813"/>
          </a:xfrm>
          <a:prstGeom prst="rect">
            <a:avLst/>
          </a:prstGeom>
          <a:noFill/>
          <a:ln>
            <a:noFill/>
          </a:ln>
        </p:spPr>
      </p:pic>
      <p:sp>
        <p:nvSpPr>
          <p:cNvPr id="156" name="Google Shape;156;p23"/>
          <p:cNvSpPr txBox="1"/>
          <p:nvPr/>
        </p:nvSpPr>
        <p:spPr>
          <a:xfrm>
            <a:off x="642300" y="4345375"/>
            <a:ext cx="7859400" cy="45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200"/>
          </a:p>
          <a:p>
            <a:pPr indent="0" lvl="0" marL="0" rtl="0" algn="l">
              <a:spcBef>
                <a:spcPts val="0"/>
              </a:spcBef>
              <a:spcAft>
                <a:spcPts val="0"/>
              </a:spcAft>
              <a:buNone/>
            </a:pPr>
            <a:r>
              <a:t/>
            </a:r>
            <a:endParaRPr/>
          </a:p>
        </p:txBody>
      </p:sp>
      <p:sp>
        <p:nvSpPr>
          <p:cNvPr id="157" name="Google Shape;157;p23"/>
          <p:cNvSpPr txBox="1"/>
          <p:nvPr>
            <p:ph type="title"/>
          </p:nvPr>
        </p:nvSpPr>
        <p:spPr>
          <a:xfrm>
            <a:off x="311700" y="873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Data Exploration</a:t>
            </a:r>
            <a:endParaRPr>
              <a:latin typeface="Times New Roman"/>
              <a:ea typeface="Times New Roman"/>
              <a:cs typeface="Times New Roman"/>
              <a:sym typeface="Times New Roman"/>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1" name="Shape 161"/>
        <p:cNvGrpSpPr/>
        <p:nvPr/>
      </p:nvGrpSpPr>
      <p:grpSpPr>
        <a:xfrm>
          <a:off x="0" y="0"/>
          <a:ext cx="0" cy="0"/>
          <a:chOff x="0" y="0"/>
          <a:chExt cx="0" cy="0"/>
        </a:xfrm>
      </p:grpSpPr>
      <p:sp>
        <p:nvSpPr>
          <p:cNvPr id="162" name="Google Shape;162;p24"/>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sz="1800">
              <a:highlight>
                <a:srgbClr val="FFFFFF"/>
              </a:highlight>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t/>
            </a:r>
            <a:endParaRPr sz="1800">
              <a:highlight>
                <a:srgbClr val="FFFFFF"/>
              </a:highlight>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t/>
            </a:r>
            <a:endParaRPr sz="1800">
              <a:highlight>
                <a:srgbClr val="FFFFFF"/>
              </a:highlight>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t/>
            </a:r>
            <a:endParaRPr sz="1800">
              <a:latin typeface="Times New Roman"/>
              <a:ea typeface="Times New Roman"/>
              <a:cs typeface="Times New Roman"/>
              <a:sym typeface="Times New Roman"/>
            </a:endParaRPr>
          </a:p>
        </p:txBody>
      </p:sp>
      <p:pic>
        <p:nvPicPr>
          <p:cNvPr id="163" name="Google Shape;163;p24"/>
          <p:cNvPicPr preferRelativeResize="0"/>
          <p:nvPr/>
        </p:nvPicPr>
        <p:blipFill>
          <a:blip r:embed="rId3">
            <a:alphaModFix/>
          </a:blip>
          <a:stretch>
            <a:fillRect/>
          </a:stretch>
        </p:blipFill>
        <p:spPr>
          <a:xfrm>
            <a:off x="0" y="1322526"/>
            <a:ext cx="8660092" cy="3292000"/>
          </a:xfrm>
          <a:prstGeom prst="rect">
            <a:avLst/>
          </a:prstGeom>
          <a:noFill/>
          <a:ln>
            <a:noFill/>
          </a:ln>
        </p:spPr>
      </p:pic>
      <p:sp>
        <p:nvSpPr>
          <p:cNvPr id="164" name="Google Shape;164;p24"/>
          <p:cNvSpPr txBox="1"/>
          <p:nvPr>
            <p:ph type="title"/>
          </p:nvPr>
        </p:nvSpPr>
        <p:spPr>
          <a:xfrm>
            <a:off x="311700" y="111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Data Exploration</a:t>
            </a:r>
            <a:endParaRPr>
              <a:latin typeface="Times New Roman"/>
              <a:ea typeface="Times New Roman"/>
              <a:cs typeface="Times New Roman"/>
              <a:sym typeface="Times New Roman"/>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8" name="Shape 168"/>
        <p:cNvGrpSpPr/>
        <p:nvPr/>
      </p:nvGrpSpPr>
      <p:grpSpPr>
        <a:xfrm>
          <a:off x="0" y="0"/>
          <a:ext cx="0" cy="0"/>
          <a:chOff x="0" y="0"/>
          <a:chExt cx="0" cy="0"/>
        </a:xfrm>
      </p:grpSpPr>
      <p:sp>
        <p:nvSpPr>
          <p:cNvPr id="169" name="Google Shape;169;p25"/>
          <p:cNvSpPr txBox="1"/>
          <p:nvPr>
            <p:ph type="title"/>
          </p:nvPr>
        </p:nvSpPr>
        <p:spPr>
          <a:xfrm>
            <a:off x="311700" y="773125"/>
            <a:ext cx="8520600" cy="513000"/>
          </a:xfrm>
          <a:prstGeom prst="rect">
            <a:avLst/>
          </a:prstGeom>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t/>
            </a:r>
            <a:endParaRPr sz="1400">
              <a:solidFill>
                <a:srgbClr val="000000"/>
              </a:solidFill>
              <a:latin typeface="Times New Roman"/>
              <a:ea typeface="Times New Roman"/>
              <a:cs typeface="Times New Roman"/>
              <a:sym typeface="Times New Roman"/>
            </a:endParaRPr>
          </a:p>
        </p:txBody>
      </p:sp>
      <p:pic>
        <p:nvPicPr>
          <p:cNvPr id="170" name="Google Shape;170;p25"/>
          <p:cNvPicPr preferRelativeResize="0"/>
          <p:nvPr/>
        </p:nvPicPr>
        <p:blipFill>
          <a:blip r:embed="rId3">
            <a:alphaModFix/>
          </a:blip>
          <a:stretch>
            <a:fillRect/>
          </a:stretch>
        </p:blipFill>
        <p:spPr>
          <a:xfrm>
            <a:off x="0" y="1209800"/>
            <a:ext cx="8520600" cy="3761076"/>
          </a:xfrm>
          <a:prstGeom prst="rect">
            <a:avLst/>
          </a:prstGeom>
          <a:noFill/>
          <a:ln>
            <a:noFill/>
          </a:ln>
        </p:spPr>
      </p:pic>
      <p:sp>
        <p:nvSpPr>
          <p:cNvPr id="171" name="Google Shape;171;p25"/>
          <p:cNvSpPr txBox="1"/>
          <p:nvPr>
            <p:ph type="title"/>
          </p:nvPr>
        </p:nvSpPr>
        <p:spPr>
          <a:xfrm>
            <a:off x="311700" y="873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Data Exploration</a:t>
            </a:r>
            <a:endParaRPr>
              <a:latin typeface="Times New Roman"/>
              <a:ea typeface="Times New Roman"/>
              <a:cs typeface="Times New Roman"/>
              <a:sym typeface="Times New Roman"/>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5" name="Shape 175"/>
        <p:cNvGrpSpPr/>
        <p:nvPr/>
      </p:nvGrpSpPr>
      <p:grpSpPr>
        <a:xfrm>
          <a:off x="0" y="0"/>
          <a:ext cx="0" cy="0"/>
          <a:chOff x="0" y="0"/>
          <a:chExt cx="0" cy="0"/>
        </a:xfrm>
      </p:grpSpPr>
      <p:sp>
        <p:nvSpPr>
          <p:cNvPr id="176" name="Google Shape;176;p26"/>
          <p:cNvSpPr txBox="1"/>
          <p:nvPr>
            <p:ph type="title"/>
          </p:nvPr>
        </p:nvSpPr>
        <p:spPr>
          <a:xfrm>
            <a:off x="311700" y="544525"/>
            <a:ext cx="8520600" cy="831300"/>
          </a:xfrm>
          <a:prstGeom prst="rect">
            <a:avLst/>
          </a:prstGeom>
        </p:spPr>
        <p:txBody>
          <a:bodyPr anchorCtr="0" anchor="b" bIns="91425" lIns="91425" spcFirstLastPara="1" rIns="91425" wrap="square" tIns="91425">
            <a:noAutofit/>
          </a:bodyPr>
          <a:lstStyle/>
          <a:p>
            <a:pPr indent="0" lvl="0" marL="0" rtl="0" algn="l">
              <a:lnSpc>
                <a:spcPct val="115000"/>
              </a:lnSpc>
              <a:spcBef>
                <a:spcPts val="0"/>
              </a:spcBef>
              <a:spcAft>
                <a:spcPts val="0"/>
              </a:spcAft>
              <a:buClr>
                <a:srgbClr val="000000"/>
              </a:buClr>
              <a:buSzPts val="1100"/>
              <a:buFont typeface="Arial"/>
              <a:buNone/>
            </a:pPr>
            <a:r>
              <a:t/>
            </a:r>
            <a:endParaRPr i="1" sz="1050">
              <a:solidFill>
                <a:srgbClr val="408080"/>
              </a:solidFill>
              <a:highlight>
                <a:srgbClr val="F7F7F7"/>
              </a:highlight>
            </a:endParaRPr>
          </a:p>
          <a:p>
            <a:pPr indent="0" lvl="0" marL="0" rtl="0" algn="l">
              <a:lnSpc>
                <a:spcPct val="115000"/>
              </a:lnSpc>
              <a:spcBef>
                <a:spcPts val="0"/>
              </a:spcBef>
              <a:spcAft>
                <a:spcPts val="0"/>
              </a:spcAft>
              <a:buNone/>
            </a:pPr>
            <a:r>
              <a:rPr lang="en" sz="1400">
                <a:solidFill>
                  <a:srgbClr val="000000"/>
                </a:solidFill>
                <a:latin typeface="Times New Roman"/>
                <a:ea typeface="Times New Roman"/>
                <a:cs typeface="Times New Roman"/>
                <a:sym typeface="Times New Roman"/>
              </a:rPr>
              <a:t>Now let see how "Nationality" is distributed over different classes</a:t>
            </a:r>
            <a:endParaRPr sz="1400">
              <a:solidFill>
                <a:srgbClr val="000000"/>
              </a:solidFill>
              <a:latin typeface="Times New Roman"/>
              <a:ea typeface="Times New Roman"/>
              <a:cs typeface="Times New Roman"/>
              <a:sym typeface="Times New Roman"/>
            </a:endParaRPr>
          </a:p>
        </p:txBody>
      </p:sp>
      <p:pic>
        <p:nvPicPr>
          <p:cNvPr id="177" name="Google Shape;177;p26"/>
          <p:cNvPicPr preferRelativeResize="0"/>
          <p:nvPr/>
        </p:nvPicPr>
        <p:blipFill>
          <a:blip r:embed="rId3">
            <a:alphaModFix/>
          </a:blip>
          <a:stretch>
            <a:fillRect/>
          </a:stretch>
        </p:blipFill>
        <p:spPr>
          <a:xfrm>
            <a:off x="311700" y="1290638"/>
            <a:ext cx="7981950" cy="3705225"/>
          </a:xfrm>
          <a:prstGeom prst="rect">
            <a:avLst/>
          </a:prstGeom>
          <a:noFill/>
          <a:ln>
            <a:noFill/>
          </a:ln>
        </p:spPr>
      </p:pic>
      <p:sp>
        <p:nvSpPr>
          <p:cNvPr id="178" name="Google Shape;178;p26"/>
          <p:cNvSpPr txBox="1"/>
          <p:nvPr>
            <p:ph type="title"/>
          </p:nvPr>
        </p:nvSpPr>
        <p:spPr>
          <a:xfrm>
            <a:off x="311700" y="873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Data Exploration</a:t>
            </a:r>
            <a:endParaRPr>
              <a:latin typeface="Times New Roman"/>
              <a:ea typeface="Times New Roman"/>
              <a:cs typeface="Times New Roman"/>
              <a:sym typeface="Times New Roman"/>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2" name="Shape 182"/>
        <p:cNvGrpSpPr/>
        <p:nvPr/>
      </p:nvGrpSpPr>
      <p:grpSpPr>
        <a:xfrm>
          <a:off x="0" y="0"/>
          <a:ext cx="0" cy="0"/>
          <a:chOff x="0" y="0"/>
          <a:chExt cx="0" cy="0"/>
        </a:xfrm>
      </p:grpSpPr>
      <p:sp>
        <p:nvSpPr>
          <p:cNvPr id="183" name="Google Shape;183;p27"/>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rPr lang="en">
                <a:latin typeface="Times New Roman"/>
                <a:ea typeface="Times New Roman"/>
                <a:cs typeface="Times New Roman"/>
                <a:sym typeface="Times New Roman"/>
              </a:rPr>
              <a:t>Models you built and why</a:t>
            </a:r>
            <a:endParaRPr>
              <a:latin typeface="Times New Roman"/>
              <a:ea typeface="Times New Roman"/>
              <a:cs typeface="Times New Roman"/>
              <a:sym typeface="Times New Roman"/>
            </a:endParaRPr>
          </a:p>
        </p:txBody>
      </p:sp>
      <p:sp>
        <p:nvSpPr>
          <p:cNvPr id="184" name="Google Shape;184;p27"/>
          <p:cNvSpPr txBox="1"/>
          <p:nvPr/>
        </p:nvSpPr>
        <p:spPr>
          <a:xfrm>
            <a:off x="195450" y="1125950"/>
            <a:ext cx="7188900" cy="38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dk1"/>
                </a:solidFill>
                <a:latin typeface="Times New Roman"/>
                <a:ea typeface="Times New Roman"/>
                <a:cs typeface="Times New Roman"/>
                <a:sym typeface="Times New Roman"/>
              </a:rPr>
              <a:t>Splitting data into training and testing with ratio of 20% to 80%.</a:t>
            </a:r>
            <a:endParaRPr b="1" sz="18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b="1" sz="1800">
              <a:latin typeface="Times New Roman"/>
              <a:ea typeface="Times New Roman"/>
              <a:cs typeface="Times New Roman"/>
              <a:sym typeface="Times New Roman"/>
            </a:endParaRPr>
          </a:p>
        </p:txBody>
      </p:sp>
      <p:pic>
        <p:nvPicPr>
          <p:cNvPr id="185" name="Google Shape;185;p27"/>
          <p:cNvPicPr preferRelativeResize="0"/>
          <p:nvPr/>
        </p:nvPicPr>
        <p:blipFill>
          <a:blip r:embed="rId3">
            <a:alphaModFix/>
          </a:blip>
          <a:stretch>
            <a:fillRect/>
          </a:stretch>
        </p:blipFill>
        <p:spPr>
          <a:xfrm>
            <a:off x="-12" y="3065425"/>
            <a:ext cx="9143753" cy="831250"/>
          </a:xfrm>
          <a:prstGeom prst="rect">
            <a:avLst/>
          </a:prstGeom>
          <a:noFill/>
          <a:ln>
            <a:noFill/>
          </a:ln>
        </p:spPr>
      </p:pic>
      <p:sp>
        <p:nvSpPr>
          <p:cNvPr id="186" name="Google Shape;186;p27"/>
          <p:cNvSpPr txBox="1"/>
          <p:nvPr/>
        </p:nvSpPr>
        <p:spPr>
          <a:xfrm>
            <a:off x="195450" y="4075750"/>
            <a:ext cx="8864100" cy="38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Times New Roman"/>
                <a:ea typeface="Times New Roman"/>
                <a:cs typeface="Times New Roman"/>
                <a:sym typeface="Times New Roman"/>
              </a:rPr>
              <a:t>Applying Upsampling method on training data due to having unbalanced data</a:t>
            </a:r>
            <a:endParaRPr b="1" sz="1800">
              <a:latin typeface="Times New Roman"/>
              <a:ea typeface="Times New Roman"/>
              <a:cs typeface="Times New Roman"/>
              <a:sym typeface="Times New Roman"/>
            </a:endParaRPr>
          </a:p>
        </p:txBody>
      </p:sp>
      <p:sp>
        <p:nvSpPr>
          <p:cNvPr id="187" name="Google Shape;187;p27"/>
          <p:cNvSpPr/>
          <p:nvPr/>
        </p:nvSpPr>
        <p:spPr>
          <a:xfrm flipH="1" rot="5400000">
            <a:off x="3277550" y="1540875"/>
            <a:ext cx="722400" cy="825000"/>
          </a:xfrm>
          <a:prstGeom prst="left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27"/>
          <p:cNvSpPr txBox="1"/>
          <p:nvPr/>
        </p:nvSpPr>
        <p:spPr>
          <a:xfrm>
            <a:off x="2710050" y="2345150"/>
            <a:ext cx="1990200" cy="38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dk1"/>
                </a:solidFill>
                <a:latin typeface="Times New Roman"/>
                <a:ea typeface="Times New Roman"/>
                <a:cs typeface="Times New Roman"/>
                <a:sym typeface="Times New Roman"/>
              </a:rPr>
              <a:t>Avoid Overfitting</a:t>
            </a:r>
            <a:endParaRPr b="1" sz="18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b="1" sz="1800">
              <a:latin typeface="Times New Roman"/>
              <a:ea typeface="Times New Roman"/>
              <a:cs typeface="Times New Roman"/>
              <a:sym typeface="Times New Roman"/>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2" name="Shape 192"/>
        <p:cNvGrpSpPr/>
        <p:nvPr/>
      </p:nvGrpSpPr>
      <p:grpSpPr>
        <a:xfrm>
          <a:off x="0" y="0"/>
          <a:ext cx="0" cy="0"/>
          <a:chOff x="0" y="0"/>
          <a:chExt cx="0" cy="0"/>
        </a:xfrm>
      </p:grpSpPr>
      <p:sp>
        <p:nvSpPr>
          <p:cNvPr id="193" name="Google Shape;193;p28"/>
          <p:cNvSpPr txBox="1"/>
          <p:nvPr>
            <p:ph idx="1" type="body"/>
          </p:nvPr>
        </p:nvSpPr>
        <p:spPr>
          <a:xfrm>
            <a:off x="311700" y="4162600"/>
            <a:ext cx="8520600" cy="992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latin typeface="Times New Roman"/>
                <a:ea typeface="Times New Roman"/>
                <a:cs typeface="Times New Roman"/>
                <a:sym typeface="Times New Roman"/>
              </a:rPr>
              <a:t>Due to applying LabelEncoding on data, we need non-linear classification model, therefore,</a:t>
            </a:r>
            <a:r>
              <a:rPr lang="en" sz="1400">
                <a:latin typeface="Times New Roman"/>
                <a:ea typeface="Times New Roman"/>
                <a:cs typeface="Times New Roman"/>
                <a:sym typeface="Times New Roman"/>
              </a:rPr>
              <a:t>AdaBoost classifier with Decision Tree as base is applied.</a:t>
            </a:r>
            <a:r>
              <a:rPr lang="en" sz="1400">
                <a:latin typeface="Times New Roman"/>
                <a:ea typeface="Times New Roman"/>
                <a:cs typeface="Times New Roman"/>
                <a:sym typeface="Times New Roman"/>
              </a:rPr>
              <a:t> </a:t>
            </a:r>
            <a:endParaRPr sz="1400">
              <a:latin typeface="Times New Roman"/>
              <a:ea typeface="Times New Roman"/>
              <a:cs typeface="Times New Roman"/>
              <a:sym typeface="Times New Roman"/>
            </a:endParaRPr>
          </a:p>
          <a:p>
            <a:pPr indent="0" lvl="0" marL="0" rtl="0" algn="l">
              <a:spcBef>
                <a:spcPts val="1600"/>
              </a:spcBef>
              <a:spcAft>
                <a:spcPts val="1600"/>
              </a:spcAft>
              <a:buNone/>
            </a:pPr>
            <a:r>
              <a:t/>
            </a:r>
            <a:endParaRPr sz="1400">
              <a:latin typeface="Times New Roman"/>
              <a:ea typeface="Times New Roman"/>
              <a:cs typeface="Times New Roman"/>
              <a:sym typeface="Times New Roman"/>
            </a:endParaRPr>
          </a:p>
        </p:txBody>
      </p:sp>
      <p:sp>
        <p:nvSpPr>
          <p:cNvPr id="194" name="Google Shape;194;p28"/>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rPr lang="en">
                <a:latin typeface="Times New Roman"/>
                <a:ea typeface="Times New Roman"/>
                <a:cs typeface="Times New Roman"/>
                <a:sym typeface="Times New Roman"/>
              </a:rPr>
              <a:t>Model</a:t>
            </a:r>
            <a:endParaRPr>
              <a:latin typeface="Times New Roman"/>
              <a:ea typeface="Times New Roman"/>
              <a:cs typeface="Times New Roman"/>
              <a:sym typeface="Times New Roman"/>
            </a:endParaRPr>
          </a:p>
        </p:txBody>
      </p:sp>
      <p:pic>
        <p:nvPicPr>
          <p:cNvPr id="195" name="Google Shape;195;p28"/>
          <p:cNvPicPr preferRelativeResize="0"/>
          <p:nvPr/>
        </p:nvPicPr>
        <p:blipFill>
          <a:blip r:embed="rId3">
            <a:alphaModFix/>
          </a:blip>
          <a:stretch>
            <a:fillRect/>
          </a:stretch>
        </p:blipFill>
        <p:spPr>
          <a:xfrm>
            <a:off x="2169813" y="1093925"/>
            <a:ext cx="5084075" cy="26941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9" name="Shape 199"/>
        <p:cNvGrpSpPr/>
        <p:nvPr/>
      </p:nvGrpSpPr>
      <p:grpSpPr>
        <a:xfrm>
          <a:off x="0" y="0"/>
          <a:ext cx="0" cy="0"/>
          <a:chOff x="0" y="0"/>
          <a:chExt cx="0" cy="0"/>
        </a:xfrm>
      </p:grpSpPr>
      <p:sp>
        <p:nvSpPr>
          <p:cNvPr id="200" name="Google Shape;200;p29"/>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Model</a:t>
            </a:r>
            <a:endParaRPr/>
          </a:p>
        </p:txBody>
      </p:sp>
      <p:sp>
        <p:nvSpPr>
          <p:cNvPr id="201" name="Google Shape;201;p29"/>
          <p:cNvSpPr txBox="1"/>
          <p:nvPr>
            <p:ph idx="1" type="body"/>
          </p:nvPr>
        </p:nvSpPr>
        <p:spPr>
          <a:xfrm>
            <a:off x="311700" y="1147225"/>
            <a:ext cx="85206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Comparing current model with RandomForestClassifier </a:t>
            </a:r>
            <a:endParaRPr>
              <a:latin typeface="Times New Roman"/>
              <a:ea typeface="Times New Roman"/>
              <a:cs typeface="Times New Roman"/>
              <a:sym typeface="Times New Roman"/>
            </a:endParaRPr>
          </a:p>
          <a:p>
            <a:pPr indent="0" lvl="0" marL="0" rtl="0" algn="l">
              <a:spcBef>
                <a:spcPts val="1600"/>
              </a:spcBef>
              <a:spcAft>
                <a:spcPts val="0"/>
              </a:spcAft>
              <a:buNone/>
            </a:pPr>
            <a:r>
              <a:rPr lang="en">
                <a:latin typeface="Times New Roman"/>
                <a:ea typeface="Times New Roman"/>
                <a:cs typeface="Times New Roman"/>
                <a:sym typeface="Times New Roman"/>
              </a:rPr>
              <a:t>If we have time, we will apply SVM as non-linear classifier and we can compare the results.</a:t>
            </a:r>
            <a:endParaRPr>
              <a:latin typeface="Times New Roman"/>
              <a:ea typeface="Times New Roman"/>
              <a:cs typeface="Times New Roman"/>
              <a:sym typeface="Times New Roman"/>
            </a:endParaRPr>
          </a:p>
          <a:p>
            <a:pPr indent="0" lvl="0" marL="50800" marR="63500" rtl="0" algn="just">
              <a:spcBef>
                <a:spcPts val="1600"/>
              </a:spcBef>
              <a:spcAft>
                <a:spcPts val="0"/>
              </a:spcAft>
              <a:buNone/>
            </a:pPr>
            <a:r>
              <a:rPr lang="en">
                <a:latin typeface="Times New Roman"/>
                <a:ea typeface="Times New Roman"/>
                <a:cs typeface="Times New Roman"/>
                <a:sym typeface="Times New Roman"/>
              </a:rPr>
              <a:t>Tuning</a:t>
            </a:r>
            <a:r>
              <a:rPr lang="en">
                <a:latin typeface="Times New Roman"/>
                <a:ea typeface="Times New Roman"/>
                <a:cs typeface="Times New Roman"/>
                <a:sym typeface="Times New Roman"/>
              </a:rPr>
              <a:t> </a:t>
            </a:r>
            <a:r>
              <a:rPr lang="en">
                <a:latin typeface="Times New Roman"/>
                <a:ea typeface="Times New Roman"/>
                <a:cs typeface="Times New Roman"/>
                <a:sym typeface="Times New Roman"/>
              </a:rPr>
              <a:t>Hyperparameters</a:t>
            </a:r>
            <a:r>
              <a:rPr lang="en">
                <a:latin typeface="Times New Roman"/>
                <a:ea typeface="Times New Roman"/>
                <a:cs typeface="Times New Roman"/>
                <a:sym typeface="Times New Roman"/>
              </a:rPr>
              <a:t> and get the best one by </a:t>
            </a:r>
            <a:r>
              <a:rPr lang="en">
                <a:latin typeface="Times New Roman"/>
                <a:ea typeface="Times New Roman"/>
                <a:cs typeface="Times New Roman"/>
                <a:sym typeface="Times New Roman"/>
              </a:rPr>
              <a:t>using </a:t>
            </a:r>
            <a:r>
              <a:rPr lang="en">
                <a:solidFill>
                  <a:srgbClr val="333333"/>
                </a:solidFill>
                <a:latin typeface="Times New Roman"/>
                <a:ea typeface="Times New Roman"/>
                <a:cs typeface="Times New Roman"/>
                <a:sym typeface="Times New Roman"/>
              </a:rPr>
              <a:t>GridSearchCV </a:t>
            </a:r>
            <a:r>
              <a:rPr lang="en">
                <a:latin typeface="Times New Roman"/>
                <a:ea typeface="Times New Roman"/>
                <a:cs typeface="Times New Roman"/>
                <a:sym typeface="Times New Roman"/>
              </a:rPr>
              <a:t>with a default 3-fold cross-validation</a:t>
            </a:r>
            <a:endParaRPr>
              <a:latin typeface="Times New Roman"/>
              <a:ea typeface="Times New Roman"/>
              <a:cs typeface="Times New Roman"/>
              <a:sym typeface="Times New Roman"/>
            </a:endParaRPr>
          </a:p>
          <a:p>
            <a:pPr indent="0" lvl="0" marL="50800" marR="63500" rtl="0" algn="just">
              <a:spcBef>
                <a:spcPts val="1100"/>
              </a:spcBef>
              <a:spcAft>
                <a:spcPts val="0"/>
              </a:spcAft>
              <a:buNone/>
            </a:pPr>
            <a:r>
              <a:t/>
            </a:r>
            <a:endParaRPr>
              <a:latin typeface="Times New Roman"/>
              <a:ea typeface="Times New Roman"/>
              <a:cs typeface="Times New Roman"/>
              <a:sym typeface="Times New Roman"/>
            </a:endParaRPr>
          </a:p>
          <a:p>
            <a:pPr indent="0" lvl="0" marL="50800" marR="63500" rtl="0" algn="just">
              <a:spcBef>
                <a:spcPts val="1100"/>
              </a:spcBef>
              <a:spcAft>
                <a:spcPts val="0"/>
              </a:spcAft>
              <a:buNone/>
            </a:pPr>
            <a:r>
              <a:t/>
            </a:r>
            <a:endParaRPr sz="1050">
              <a:latin typeface="Arial"/>
              <a:ea typeface="Arial"/>
              <a:cs typeface="Arial"/>
              <a:sym typeface="Arial"/>
            </a:endParaRPr>
          </a:p>
          <a:p>
            <a:pPr indent="0" lvl="0" marL="0" rtl="0" algn="l">
              <a:lnSpc>
                <a:spcPct val="100000"/>
              </a:lnSpc>
              <a:spcBef>
                <a:spcPts val="1000"/>
              </a:spcBef>
              <a:spcAft>
                <a:spcPts val="0"/>
              </a:spcAft>
              <a:buClr>
                <a:schemeClr val="dk1"/>
              </a:buClr>
              <a:buSzPts val="1100"/>
              <a:buFont typeface="Arial"/>
              <a:buNone/>
            </a:pPr>
            <a:r>
              <a:t/>
            </a:r>
            <a:endParaRPr sz="1400">
              <a:latin typeface="Times New Roman"/>
              <a:ea typeface="Times New Roman"/>
              <a:cs typeface="Times New Roman"/>
              <a:sym typeface="Times New Roman"/>
            </a:endParaRPr>
          </a:p>
          <a:p>
            <a:pPr indent="0" lvl="0" marL="0" rtl="0" algn="l">
              <a:spcBef>
                <a:spcPts val="0"/>
              </a:spcBef>
              <a:spcAft>
                <a:spcPts val="1600"/>
              </a:spcAft>
              <a:buNone/>
            </a:pPr>
            <a:r>
              <a:t/>
            </a:r>
            <a:endParaRPr sz="2400">
              <a:latin typeface="Times New Roman"/>
              <a:ea typeface="Times New Roman"/>
              <a:cs typeface="Times New Roman"/>
              <a:sym typeface="Times New Roman"/>
            </a:endParaRPr>
          </a:p>
        </p:txBody>
      </p:sp>
      <p:pic>
        <p:nvPicPr>
          <p:cNvPr id="202" name="Google Shape;202;p29"/>
          <p:cNvPicPr preferRelativeResize="0"/>
          <p:nvPr/>
        </p:nvPicPr>
        <p:blipFill>
          <a:blip r:embed="rId3">
            <a:alphaModFix/>
          </a:blip>
          <a:stretch>
            <a:fillRect/>
          </a:stretch>
        </p:blipFill>
        <p:spPr>
          <a:xfrm>
            <a:off x="410725" y="3498575"/>
            <a:ext cx="4930025" cy="2594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6" name="Shape 206"/>
        <p:cNvGrpSpPr/>
        <p:nvPr/>
      </p:nvGrpSpPr>
      <p:grpSpPr>
        <a:xfrm>
          <a:off x="0" y="0"/>
          <a:ext cx="0" cy="0"/>
          <a:chOff x="0" y="0"/>
          <a:chExt cx="0" cy="0"/>
        </a:xfrm>
      </p:grpSpPr>
      <p:sp>
        <p:nvSpPr>
          <p:cNvPr id="207" name="Google Shape;207;p30"/>
          <p:cNvSpPr txBox="1"/>
          <p:nvPr>
            <p:ph type="title"/>
          </p:nvPr>
        </p:nvSpPr>
        <p:spPr>
          <a:xfrm>
            <a:off x="311700" y="1635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Evaluation</a:t>
            </a:r>
            <a:r>
              <a:rPr lang="en">
                <a:latin typeface="Times New Roman"/>
                <a:ea typeface="Times New Roman"/>
                <a:cs typeface="Times New Roman"/>
                <a:sym typeface="Times New Roman"/>
              </a:rPr>
              <a:t> </a:t>
            </a:r>
            <a:endParaRPr>
              <a:latin typeface="Times New Roman"/>
              <a:ea typeface="Times New Roman"/>
              <a:cs typeface="Times New Roman"/>
              <a:sym typeface="Times New Roman"/>
            </a:endParaRPr>
          </a:p>
        </p:txBody>
      </p:sp>
      <p:sp>
        <p:nvSpPr>
          <p:cNvPr id="208" name="Google Shape;208;p30"/>
          <p:cNvSpPr txBox="1"/>
          <p:nvPr>
            <p:ph idx="1" type="body"/>
          </p:nvPr>
        </p:nvSpPr>
        <p:spPr>
          <a:xfrm>
            <a:off x="311700" y="923875"/>
            <a:ext cx="8520600" cy="13026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Times New Roman"/>
              <a:buChar char="●"/>
            </a:pPr>
            <a:r>
              <a:rPr lang="en">
                <a:latin typeface="Times New Roman"/>
                <a:ea typeface="Times New Roman"/>
                <a:cs typeface="Times New Roman"/>
                <a:sym typeface="Times New Roman"/>
              </a:rPr>
              <a:t>Accuracy</a:t>
            </a:r>
            <a:endParaRPr>
              <a:latin typeface="Times New Roman"/>
              <a:ea typeface="Times New Roman"/>
              <a:cs typeface="Times New Roman"/>
              <a:sym typeface="Times New Roman"/>
            </a:endParaRPr>
          </a:p>
          <a:p>
            <a:pPr indent="-342900" lvl="0" marL="457200" rtl="0" algn="l">
              <a:spcBef>
                <a:spcPts val="0"/>
              </a:spcBef>
              <a:spcAft>
                <a:spcPts val="0"/>
              </a:spcAft>
              <a:buSzPts val="1800"/>
              <a:buFont typeface="Times New Roman"/>
              <a:buChar char="●"/>
            </a:pPr>
            <a:r>
              <a:rPr lang="en">
                <a:latin typeface="Times New Roman"/>
                <a:ea typeface="Times New Roman"/>
                <a:cs typeface="Times New Roman"/>
                <a:sym typeface="Times New Roman"/>
              </a:rPr>
              <a:t>F1 score</a:t>
            </a:r>
            <a:endParaRPr>
              <a:latin typeface="Times New Roman"/>
              <a:ea typeface="Times New Roman"/>
              <a:cs typeface="Times New Roman"/>
              <a:sym typeface="Times New Roman"/>
            </a:endParaRPr>
          </a:p>
          <a:p>
            <a:pPr indent="-342900" lvl="0" marL="457200" rtl="0" algn="l">
              <a:spcBef>
                <a:spcPts val="0"/>
              </a:spcBef>
              <a:spcAft>
                <a:spcPts val="0"/>
              </a:spcAft>
              <a:buSzPts val="1800"/>
              <a:buFont typeface="Times New Roman"/>
              <a:buChar char="●"/>
            </a:pPr>
            <a:r>
              <a:rPr lang="en">
                <a:latin typeface="Times New Roman"/>
                <a:ea typeface="Times New Roman"/>
                <a:cs typeface="Times New Roman"/>
                <a:sym typeface="Times New Roman"/>
              </a:rPr>
              <a:t>Area under curve(AUC)</a:t>
            </a:r>
            <a:endParaRPr>
              <a:latin typeface="Times New Roman"/>
              <a:ea typeface="Times New Roman"/>
              <a:cs typeface="Times New Roman"/>
              <a:sym typeface="Times New Roman"/>
            </a:endParaRPr>
          </a:p>
          <a:p>
            <a:pPr indent="-342900" lvl="0" marL="457200" rtl="0" algn="l">
              <a:spcBef>
                <a:spcPts val="0"/>
              </a:spcBef>
              <a:spcAft>
                <a:spcPts val="0"/>
              </a:spcAft>
              <a:buSzPts val="1800"/>
              <a:buFont typeface="Times New Roman"/>
              <a:buChar char="●"/>
            </a:pPr>
            <a:r>
              <a:rPr lang="en">
                <a:latin typeface="Times New Roman"/>
                <a:ea typeface="Times New Roman"/>
                <a:cs typeface="Times New Roman"/>
                <a:sym typeface="Times New Roman"/>
              </a:rPr>
              <a:t>Confusion matrix </a:t>
            </a:r>
            <a:endParaRPr>
              <a:latin typeface="Times New Roman"/>
              <a:ea typeface="Times New Roman"/>
              <a:cs typeface="Times New Roman"/>
              <a:sym typeface="Times New Roman"/>
            </a:endParaRPr>
          </a:p>
        </p:txBody>
      </p:sp>
      <p:pic>
        <p:nvPicPr>
          <p:cNvPr id="209" name="Google Shape;209;p30"/>
          <p:cNvPicPr preferRelativeResize="0"/>
          <p:nvPr/>
        </p:nvPicPr>
        <p:blipFill>
          <a:blip r:embed="rId3">
            <a:alphaModFix/>
          </a:blip>
          <a:stretch>
            <a:fillRect/>
          </a:stretch>
        </p:blipFill>
        <p:spPr>
          <a:xfrm>
            <a:off x="748150" y="2388800"/>
            <a:ext cx="2914600" cy="2584650"/>
          </a:xfrm>
          <a:prstGeom prst="rect">
            <a:avLst/>
          </a:prstGeom>
          <a:noFill/>
          <a:ln>
            <a:noFill/>
          </a:ln>
        </p:spPr>
      </p:pic>
      <p:pic>
        <p:nvPicPr>
          <p:cNvPr id="210" name="Google Shape;210;p30"/>
          <p:cNvPicPr preferRelativeResize="0"/>
          <p:nvPr/>
        </p:nvPicPr>
        <p:blipFill>
          <a:blip r:embed="rId4">
            <a:alphaModFix/>
          </a:blip>
          <a:stretch>
            <a:fillRect/>
          </a:stretch>
        </p:blipFill>
        <p:spPr>
          <a:xfrm>
            <a:off x="5406751" y="2226475"/>
            <a:ext cx="3282780" cy="2728900"/>
          </a:xfrm>
          <a:prstGeom prst="rect">
            <a:avLst/>
          </a:prstGeom>
          <a:noFill/>
          <a:ln>
            <a:noFill/>
          </a:ln>
        </p:spPr>
      </p:pic>
      <p:sp>
        <p:nvSpPr>
          <p:cNvPr id="211" name="Google Shape;211;p30"/>
          <p:cNvSpPr/>
          <p:nvPr/>
        </p:nvSpPr>
        <p:spPr>
          <a:xfrm>
            <a:off x="3744975" y="3403100"/>
            <a:ext cx="1460700" cy="435000"/>
          </a:xfrm>
          <a:prstGeom prst="right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5" name="Shape 215"/>
        <p:cNvGrpSpPr/>
        <p:nvPr/>
      </p:nvGrpSpPr>
      <p:grpSpPr>
        <a:xfrm>
          <a:off x="0" y="0"/>
          <a:ext cx="0" cy="0"/>
          <a:chOff x="0" y="0"/>
          <a:chExt cx="0" cy="0"/>
        </a:xfrm>
      </p:grpSpPr>
      <p:sp>
        <p:nvSpPr>
          <p:cNvPr id="216" name="Google Shape;216;p31"/>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latin typeface="Times New Roman"/>
                <a:ea typeface="Times New Roman"/>
                <a:cs typeface="Times New Roman"/>
                <a:sym typeface="Times New Roman"/>
              </a:rPr>
              <a:t>S</a:t>
            </a:r>
            <a:r>
              <a:rPr lang="en">
                <a:latin typeface="Times New Roman"/>
                <a:ea typeface="Times New Roman"/>
                <a:cs typeface="Times New Roman"/>
                <a:sym typeface="Times New Roman"/>
              </a:rPr>
              <a:t>ummary</a:t>
            </a:r>
            <a:endParaRPr>
              <a:latin typeface="Times New Roman"/>
              <a:ea typeface="Times New Roman"/>
              <a:cs typeface="Times New Roman"/>
              <a:sym typeface="Times New Roman"/>
            </a:endParaRPr>
          </a:p>
        </p:txBody>
      </p:sp>
      <p:sp>
        <p:nvSpPr>
          <p:cNvPr id="217" name="Google Shape;217;p31"/>
          <p:cNvSpPr txBox="1"/>
          <p:nvPr>
            <p:ph idx="1" type="body"/>
          </p:nvPr>
        </p:nvSpPr>
        <p:spPr>
          <a:xfrm>
            <a:off x="410250" y="1017725"/>
            <a:ext cx="4700100" cy="23076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Clr>
                <a:schemeClr val="dk1"/>
              </a:buClr>
              <a:buSzPts val="1100"/>
              <a:buFont typeface="Arial"/>
              <a:buNone/>
            </a:pPr>
            <a:r>
              <a:rPr lang="en">
                <a:solidFill>
                  <a:schemeClr val="dk1"/>
                </a:solidFill>
                <a:highlight>
                  <a:srgbClr val="FFFFFF"/>
                </a:highlight>
                <a:latin typeface="Times New Roman"/>
                <a:ea typeface="Times New Roman"/>
                <a:cs typeface="Times New Roman"/>
                <a:sym typeface="Times New Roman"/>
              </a:rPr>
              <a:t>The purpose of this project is to predict if the car purchased at the Auction is a Kick (bad buy) and try to figure out which cars have a higher risk of being kick, the value of this project is that our study can provide real value to dealerships trying to provide the best inventory selection possible to their customers.</a:t>
            </a:r>
            <a:endParaRPr>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sz="1100" u="sng">
              <a:solidFill>
                <a:schemeClr val="hlink"/>
              </a:solidFill>
              <a:hlinkClick r:id="rId3"/>
            </a:endParaRPr>
          </a:p>
          <a:p>
            <a:pPr indent="0" lvl="0" marL="0" rtl="0" algn="l">
              <a:lnSpc>
                <a:spcPct val="100000"/>
              </a:lnSpc>
              <a:spcBef>
                <a:spcPts val="1600"/>
              </a:spcBef>
              <a:spcAft>
                <a:spcPts val="0"/>
              </a:spcAft>
              <a:buClr>
                <a:srgbClr val="000000"/>
              </a:buClr>
              <a:buSzPts val="1100"/>
              <a:buFont typeface="Arial"/>
              <a:buNone/>
            </a:pPr>
            <a:r>
              <a:t/>
            </a:r>
            <a:endParaRPr sz="1400">
              <a:solidFill>
                <a:srgbClr val="000000"/>
              </a:solidFill>
            </a:endParaRPr>
          </a:p>
          <a:p>
            <a:pPr indent="0" lvl="0" marL="0" rtl="0" algn="l">
              <a:spcBef>
                <a:spcPts val="0"/>
              </a:spcBef>
              <a:spcAft>
                <a:spcPts val="1600"/>
              </a:spcAft>
              <a:buNone/>
            </a:pPr>
            <a:r>
              <a:t/>
            </a:r>
            <a:endParaRPr/>
          </a:p>
        </p:txBody>
      </p:sp>
      <p:pic>
        <p:nvPicPr>
          <p:cNvPr id="218" name="Google Shape;218;p31"/>
          <p:cNvPicPr preferRelativeResize="0"/>
          <p:nvPr/>
        </p:nvPicPr>
        <p:blipFill>
          <a:blip r:embed="rId4">
            <a:alphaModFix/>
          </a:blip>
          <a:stretch>
            <a:fillRect/>
          </a:stretch>
        </p:blipFill>
        <p:spPr>
          <a:xfrm>
            <a:off x="5517650" y="1147225"/>
            <a:ext cx="3222942" cy="1804850"/>
          </a:xfrm>
          <a:prstGeom prst="rect">
            <a:avLst/>
          </a:prstGeom>
          <a:noFill/>
          <a:ln>
            <a:noFill/>
          </a:ln>
        </p:spPr>
      </p:pic>
      <p:pic>
        <p:nvPicPr>
          <p:cNvPr id="219" name="Google Shape;219;p31"/>
          <p:cNvPicPr preferRelativeResize="0"/>
          <p:nvPr/>
        </p:nvPicPr>
        <p:blipFill>
          <a:blip r:embed="rId5">
            <a:alphaModFix/>
          </a:blip>
          <a:stretch>
            <a:fillRect/>
          </a:stretch>
        </p:blipFill>
        <p:spPr>
          <a:xfrm>
            <a:off x="5104775" y="2933375"/>
            <a:ext cx="3728850" cy="2097069"/>
          </a:xfrm>
          <a:prstGeom prst="rect">
            <a:avLst/>
          </a:prstGeom>
          <a:noFill/>
          <a:ln>
            <a:noFill/>
          </a:ln>
        </p:spPr>
      </p:pic>
      <p:sp>
        <p:nvSpPr>
          <p:cNvPr id="220" name="Google Shape;220;p31"/>
          <p:cNvSpPr txBox="1"/>
          <p:nvPr/>
        </p:nvSpPr>
        <p:spPr>
          <a:xfrm>
            <a:off x="4804050" y="3868700"/>
            <a:ext cx="13080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980000"/>
                </a:solidFill>
              </a:rPr>
              <a:t>Good Buy</a:t>
            </a:r>
            <a:endParaRPr b="1" sz="1800">
              <a:solidFill>
                <a:srgbClr val="980000"/>
              </a:solidFill>
            </a:endParaRPr>
          </a:p>
        </p:txBody>
      </p:sp>
      <p:sp>
        <p:nvSpPr>
          <p:cNvPr id="221" name="Google Shape;221;p31"/>
          <p:cNvSpPr txBox="1"/>
          <p:nvPr/>
        </p:nvSpPr>
        <p:spPr>
          <a:xfrm>
            <a:off x="7875925" y="3868700"/>
            <a:ext cx="1308000" cy="65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980000"/>
                </a:solidFill>
              </a:rPr>
              <a:t>Bad Buy</a:t>
            </a:r>
            <a:endParaRPr b="1" sz="1800">
              <a:solidFill>
                <a:srgbClr val="980000"/>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 name="Shape 70"/>
        <p:cNvGrpSpPr/>
        <p:nvPr/>
      </p:nvGrpSpPr>
      <p:grpSpPr>
        <a:xfrm>
          <a:off x="0" y="0"/>
          <a:ext cx="0" cy="0"/>
          <a:chOff x="0" y="0"/>
          <a:chExt cx="0" cy="0"/>
        </a:xfrm>
      </p:grpSpPr>
      <p:sp>
        <p:nvSpPr>
          <p:cNvPr id="71" name="Google Shape;71;p14"/>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rPr lang="en">
                <a:latin typeface="Times New Roman"/>
                <a:ea typeface="Times New Roman"/>
                <a:cs typeface="Times New Roman"/>
                <a:sym typeface="Times New Roman"/>
              </a:rPr>
              <a:t>Business Problems: Kick cars</a:t>
            </a:r>
            <a:endParaRPr>
              <a:latin typeface="Times New Roman"/>
              <a:ea typeface="Times New Roman"/>
              <a:cs typeface="Times New Roman"/>
              <a:sym typeface="Times New Roman"/>
            </a:endParaRPr>
          </a:p>
        </p:txBody>
      </p:sp>
      <p:sp>
        <p:nvSpPr>
          <p:cNvPr id="72" name="Google Shape;72;p14"/>
          <p:cNvSpPr txBox="1"/>
          <p:nvPr>
            <p:ph idx="1" type="body"/>
          </p:nvPr>
        </p:nvSpPr>
        <p:spPr>
          <a:xfrm>
            <a:off x="311700" y="3527525"/>
            <a:ext cx="8520600" cy="1041300"/>
          </a:xfrm>
          <a:prstGeom prst="rect">
            <a:avLst/>
          </a:prstGeom>
        </p:spPr>
        <p:txBody>
          <a:bodyPr anchorCtr="0" anchor="t" bIns="91425" lIns="91425" spcFirstLastPara="1" rIns="91425" wrap="square" tIns="91425">
            <a:noAutofit/>
          </a:bodyPr>
          <a:lstStyle/>
          <a:p>
            <a:pPr indent="-307975" lvl="0" marL="457200" rtl="0" algn="just">
              <a:spcBef>
                <a:spcPts val="0"/>
              </a:spcBef>
              <a:spcAft>
                <a:spcPts val="0"/>
              </a:spcAft>
              <a:buClr>
                <a:schemeClr val="dk1"/>
              </a:buClr>
              <a:buSzPts val="1250"/>
              <a:buFont typeface="Times New Roman"/>
              <a:buChar char="●"/>
            </a:pPr>
            <a:r>
              <a:rPr lang="en" sz="1250">
                <a:solidFill>
                  <a:schemeClr val="dk1"/>
                </a:solidFill>
                <a:highlight>
                  <a:srgbClr val="FFFFFF"/>
                </a:highlight>
                <a:latin typeface="Times New Roman"/>
                <a:ea typeface="Times New Roman"/>
                <a:cs typeface="Times New Roman"/>
                <a:sym typeface="Times New Roman"/>
              </a:rPr>
              <a:t>Purchasing a used car at an auto auction is the risk of that the vehicle might have serious issues that prevent it from being sold to customers ("kicks").</a:t>
            </a:r>
            <a:endParaRPr sz="1250">
              <a:solidFill>
                <a:schemeClr val="dk1"/>
              </a:solidFill>
              <a:highlight>
                <a:srgbClr val="FFFFFF"/>
              </a:highlight>
              <a:latin typeface="Times New Roman"/>
              <a:ea typeface="Times New Roman"/>
              <a:cs typeface="Times New Roman"/>
              <a:sym typeface="Times New Roman"/>
            </a:endParaRPr>
          </a:p>
          <a:p>
            <a:pPr indent="0" lvl="0" marL="0" rtl="0" algn="just">
              <a:spcBef>
                <a:spcPts val="0"/>
              </a:spcBef>
              <a:spcAft>
                <a:spcPts val="0"/>
              </a:spcAft>
              <a:buNone/>
            </a:pPr>
            <a:r>
              <a:t/>
            </a:r>
            <a:endParaRPr sz="1250">
              <a:solidFill>
                <a:schemeClr val="dk1"/>
              </a:solidFill>
              <a:highlight>
                <a:srgbClr val="FFFFFF"/>
              </a:highlight>
              <a:latin typeface="Times New Roman"/>
              <a:ea typeface="Times New Roman"/>
              <a:cs typeface="Times New Roman"/>
              <a:sym typeface="Times New Roman"/>
            </a:endParaRPr>
          </a:p>
          <a:p>
            <a:pPr indent="-307975" lvl="0" marL="457200" rtl="0" algn="just">
              <a:spcBef>
                <a:spcPts val="0"/>
              </a:spcBef>
              <a:spcAft>
                <a:spcPts val="0"/>
              </a:spcAft>
              <a:buClr>
                <a:schemeClr val="dk1"/>
              </a:buClr>
              <a:buSzPts val="1250"/>
              <a:buFont typeface="Times New Roman"/>
              <a:buChar char="●"/>
            </a:pPr>
            <a:r>
              <a:rPr lang="en" sz="1250">
                <a:solidFill>
                  <a:schemeClr val="dk1"/>
                </a:solidFill>
                <a:highlight>
                  <a:srgbClr val="FFFFFF"/>
                </a:highlight>
                <a:latin typeface="Times New Roman"/>
                <a:ea typeface="Times New Roman"/>
                <a:cs typeface="Times New Roman"/>
                <a:sym typeface="Times New Roman"/>
              </a:rPr>
              <a:t>The challenge is to predict if the car purchased at the Auction is a Kick (bad buy).</a:t>
            </a:r>
            <a:endParaRPr sz="1250">
              <a:solidFill>
                <a:schemeClr val="dk1"/>
              </a:solidFill>
              <a:highlight>
                <a:srgbClr val="FFFFFF"/>
              </a:highlight>
              <a:latin typeface="Times New Roman"/>
              <a:ea typeface="Times New Roman"/>
              <a:cs typeface="Times New Roman"/>
              <a:sym typeface="Times New Roman"/>
            </a:endParaRPr>
          </a:p>
        </p:txBody>
      </p:sp>
      <p:pic>
        <p:nvPicPr>
          <p:cNvPr id="73" name="Google Shape;73;p14"/>
          <p:cNvPicPr preferRelativeResize="0"/>
          <p:nvPr/>
        </p:nvPicPr>
        <p:blipFill>
          <a:blip r:embed="rId3">
            <a:alphaModFix/>
          </a:blip>
          <a:stretch>
            <a:fillRect/>
          </a:stretch>
        </p:blipFill>
        <p:spPr>
          <a:xfrm>
            <a:off x="2812825" y="1472525"/>
            <a:ext cx="3282550" cy="18382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5" name="Shape 225"/>
        <p:cNvGrpSpPr/>
        <p:nvPr/>
      </p:nvGrpSpPr>
      <p:grpSpPr>
        <a:xfrm>
          <a:off x="0" y="0"/>
          <a:ext cx="0" cy="0"/>
          <a:chOff x="0" y="0"/>
          <a:chExt cx="0" cy="0"/>
        </a:xfrm>
      </p:grpSpPr>
      <p:sp>
        <p:nvSpPr>
          <p:cNvPr id="226" name="Google Shape;226;p32"/>
          <p:cNvSpPr txBox="1"/>
          <p:nvPr>
            <p:ph idx="1" type="body"/>
          </p:nvPr>
        </p:nvSpPr>
        <p:spPr>
          <a:xfrm>
            <a:off x="267350" y="531700"/>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200">
                <a:latin typeface="Times New Roman"/>
                <a:ea typeface="Times New Roman"/>
                <a:cs typeface="Times New Roman"/>
                <a:sym typeface="Times New Roman"/>
              </a:rPr>
              <a:t>Reference </a:t>
            </a:r>
            <a:endParaRPr sz="4200">
              <a:latin typeface="Times New Roman"/>
              <a:ea typeface="Times New Roman"/>
              <a:cs typeface="Times New Roman"/>
              <a:sym typeface="Times New Roman"/>
            </a:endParaRPr>
          </a:p>
          <a:p>
            <a:pPr indent="0" lvl="0" marL="0" rtl="0" algn="l">
              <a:spcBef>
                <a:spcPts val="1600"/>
              </a:spcBef>
              <a:spcAft>
                <a:spcPts val="0"/>
              </a:spcAft>
              <a:buNone/>
            </a:pPr>
            <a:r>
              <a:rPr lang="en" sz="1100">
                <a:latin typeface="Times New Roman"/>
                <a:ea typeface="Times New Roman"/>
                <a:cs typeface="Times New Roman"/>
                <a:sym typeface="Times New Roman"/>
              </a:rPr>
              <a:t>[</a:t>
            </a:r>
            <a:r>
              <a:rPr lang="en" sz="1400">
                <a:latin typeface="Times New Roman"/>
                <a:ea typeface="Times New Roman"/>
                <a:cs typeface="Times New Roman"/>
                <a:sym typeface="Times New Roman"/>
              </a:rPr>
              <a:t>1] Fayyad, Usama and Piatetsky-Shapiro, Gregory and Smyth, Padhraic, From data mining to knowledge discovery in databases, AI magazine, 1996, Volume 17, Number 3, Pages 37</a:t>
            </a:r>
            <a:endParaRPr sz="1400">
              <a:latin typeface="Times New Roman"/>
              <a:ea typeface="Times New Roman"/>
              <a:cs typeface="Times New Roman"/>
              <a:sym typeface="Times New Roman"/>
            </a:endParaRPr>
          </a:p>
          <a:p>
            <a:pPr indent="0" lvl="0" marL="0" rtl="0" algn="l">
              <a:spcBef>
                <a:spcPts val="1600"/>
              </a:spcBef>
              <a:spcAft>
                <a:spcPts val="0"/>
              </a:spcAft>
              <a:buNone/>
            </a:pPr>
            <a:r>
              <a:rPr lang="en" sz="1400">
                <a:latin typeface="Times New Roman"/>
                <a:ea typeface="Times New Roman"/>
                <a:cs typeface="Times New Roman"/>
                <a:sym typeface="Times New Roman"/>
              </a:rPr>
              <a:t>[2] Mennis, Jeremy and Guo, Diansheng Spatial data mining and geographic knowledge discovery—An introduction, Computers, Environment and Urban Systems, 2009, Volume 33, Number 6, Pages 403--408</a:t>
            </a:r>
            <a:endParaRPr sz="1400">
              <a:latin typeface="Times New Roman"/>
              <a:ea typeface="Times New Roman"/>
              <a:cs typeface="Times New Roman"/>
              <a:sym typeface="Times New Roman"/>
            </a:endParaRPr>
          </a:p>
          <a:p>
            <a:pPr indent="0" lvl="0" marL="0" rtl="0" algn="l">
              <a:spcBef>
                <a:spcPts val="1600"/>
              </a:spcBef>
              <a:spcAft>
                <a:spcPts val="0"/>
              </a:spcAft>
              <a:buNone/>
            </a:pPr>
            <a:r>
              <a:rPr lang="en" sz="1400">
                <a:latin typeface="Times New Roman"/>
                <a:ea typeface="Times New Roman"/>
                <a:cs typeface="Times New Roman"/>
                <a:sym typeface="Times New Roman"/>
              </a:rPr>
              <a:t>[3] Han, J., &amp; Kamber, M. 2001. Data mining: Concepts and techniques .Morgan-Kaufman Series of Data Management Systems. San Diego: Academic Press.</a:t>
            </a:r>
            <a:endParaRPr sz="1400">
              <a:latin typeface="Times New Roman"/>
              <a:ea typeface="Times New Roman"/>
              <a:cs typeface="Times New Roman"/>
              <a:sym typeface="Times New Roman"/>
            </a:endParaRPr>
          </a:p>
          <a:p>
            <a:pPr indent="0" lvl="0" marL="0" rtl="0" algn="l">
              <a:spcBef>
                <a:spcPts val="1600"/>
              </a:spcBef>
              <a:spcAft>
                <a:spcPts val="0"/>
              </a:spcAft>
              <a:buNone/>
            </a:pPr>
            <a:r>
              <a:rPr lang="en" sz="1400">
                <a:latin typeface="Times New Roman"/>
                <a:ea typeface="Times New Roman"/>
                <a:cs typeface="Times New Roman"/>
                <a:sym typeface="Times New Roman"/>
              </a:rPr>
              <a:t>[4] Venkatadri, M and Reddy, Lokanatha C, A review on data mining from past to the future, International Journal of Computer Applications, 2011, Volume 15, Number 7,  Pages 19-22</a:t>
            </a:r>
            <a:endParaRPr sz="1400">
              <a:latin typeface="Times New Roman"/>
              <a:ea typeface="Times New Roman"/>
              <a:cs typeface="Times New Roman"/>
              <a:sym typeface="Times New Roman"/>
            </a:endParaRPr>
          </a:p>
          <a:p>
            <a:pPr indent="0" lvl="0" marL="0" rtl="0" algn="l">
              <a:spcBef>
                <a:spcPts val="1600"/>
              </a:spcBef>
              <a:spcAft>
                <a:spcPts val="0"/>
              </a:spcAft>
              <a:buNone/>
            </a:pPr>
            <a:r>
              <a:rPr lang="en" sz="1400">
                <a:latin typeface="Times New Roman"/>
                <a:ea typeface="Times New Roman"/>
                <a:cs typeface="Times New Roman"/>
                <a:sym typeface="Times New Roman"/>
              </a:rPr>
              <a:t>[5] </a:t>
            </a:r>
            <a:r>
              <a:rPr lang="en" sz="1400" u="sng">
                <a:solidFill>
                  <a:schemeClr val="accent5"/>
                </a:solidFill>
                <a:latin typeface="Times New Roman"/>
                <a:ea typeface="Times New Roman"/>
                <a:cs typeface="Times New Roman"/>
                <a:sym typeface="Times New Roman"/>
                <a:hlinkClick r:id="rId3"/>
              </a:rPr>
              <a:t>https://www.kaggle.com/c/DontGetKicked</a:t>
            </a:r>
            <a:endParaRPr sz="1400">
              <a:latin typeface="Times New Roman"/>
              <a:ea typeface="Times New Roman"/>
              <a:cs typeface="Times New Roman"/>
              <a:sym typeface="Times New Roman"/>
            </a:endParaRPr>
          </a:p>
          <a:p>
            <a:pPr indent="0" lvl="0" marL="0" rtl="0" algn="l">
              <a:spcBef>
                <a:spcPts val="1600"/>
              </a:spcBef>
              <a:spcAft>
                <a:spcPts val="1600"/>
              </a:spcAft>
              <a:buClr>
                <a:schemeClr val="dk1"/>
              </a:buClr>
              <a:buSzPts val="1100"/>
              <a:buFont typeface="Arial"/>
              <a:buNone/>
            </a:pPr>
            <a:r>
              <a:rPr lang="en">
                <a:latin typeface="Times New Roman"/>
                <a:ea typeface="Times New Roman"/>
                <a:cs typeface="Times New Roman"/>
                <a:sym typeface="Times New Roman"/>
              </a:rPr>
              <a:t> </a:t>
            </a:r>
            <a:endParaRPr>
              <a:latin typeface="Times New Roman"/>
              <a:ea typeface="Times New Roman"/>
              <a:cs typeface="Times New Roman"/>
              <a:sym typeface="Times New Roman"/>
            </a:endParaRPr>
          </a:p>
        </p:txBody>
      </p:sp>
      <p:sp>
        <p:nvSpPr>
          <p:cNvPr id="227" name="Google Shape;227;p32"/>
          <p:cNvSpPr/>
          <p:nvPr/>
        </p:nvSpPr>
        <p:spPr>
          <a:xfrm>
            <a:off x="13975" y="4276050"/>
            <a:ext cx="9144000" cy="853800"/>
          </a:xfrm>
          <a:prstGeom prst="rect">
            <a:avLst/>
          </a:prstGeom>
          <a:solidFill>
            <a:srgbClr val="CC0000"/>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rgbClr val="FFFFFF"/>
                </a:solidFill>
              </a:rPr>
              <a:t>Northeastern University </a:t>
            </a:r>
            <a:endParaRPr sz="1800">
              <a:solidFill>
                <a:srgbClr val="FFFFFF"/>
              </a:solidFill>
            </a:endParaRPr>
          </a:p>
          <a:p>
            <a:pPr indent="0" lvl="0" marL="0" rtl="0" algn="l">
              <a:spcBef>
                <a:spcPts val="0"/>
              </a:spcBef>
              <a:spcAft>
                <a:spcPts val="0"/>
              </a:spcAft>
              <a:buNone/>
            </a:pPr>
            <a:r>
              <a:rPr lang="en" sz="1800">
                <a:solidFill>
                  <a:srgbClr val="FFFFFF"/>
                </a:solidFill>
              </a:rPr>
              <a:t>College of Computer Science</a:t>
            </a:r>
            <a:endParaRPr sz="1800">
              <a:solidFill>
                <a:srgbClr val="FFFFFF"/>
              </a:solidFill>
            </a:endParaRPr>
          </a:p>
        </p:txBody>
      </p:sp>
      <p:pic>
        <p:nvPicPr>
          <p:cNvPr id="228" name="Google Shape;228;p32"/>
          <p:cNvPicPr preferRelativeResize="0"/>
          <p:nvPr/>
        </p:nvPicPr>
        <p:blipFill>
          <a:blip r:embed="rId4">
            <a:alphaModFix/>
          </a:blip>
          <a:stretch>
            <a:fillRect/>
          </a:stretch>
        </p:blipFill>
        <p:spPr>
          <a:xfrm>
            <a:off x="8194596" y="4316312"/>
            <a:ext cx="842954" cy="7732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 name="Shape 77"/>
        <p:cNvGrpSpPr/>
        <p:nvPr/>
      </p:nvGrpSpPr>
      <p:grpSpPr>
        <a:xfrm>
          <a:off x="0" y="0"/>
          <a:ext cx="0" cy="0"/>
          <a:chOff x="0" y="0"/>
          <a:chExt cx="0" cy="0"/>
        </a:xfrm>
      </p:grpSpPr>
      <p:sp>
        <p:nvSpPr>
          <p:cNvPr id="78" name="Google Shape;78;p15"/>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Overview of the data</a:t>
            </a:r>
            <a:endParaRPr>
              <a:latin typeface="Times New Roman"/>
              <a:ea typeface="Times New Roman"/>
              <a:cs typeface="Times New Roman"/>
              <a:sym typeface="Times New Roman"/>
            </a:endParaRPr>
          </a:p>
        </p:txBody>
      </p:sp>
      <p:sp>
        <p:nvSpPr>
          <p:cNvPr id="79" name="Google Shape;79;p15"/>
          <p:cNvSpPr txBox="1"/>
          <p:nvPr>
            <p:ph idx="1" type="body"/>
          </p:nvPr>
        </p:nvSpPr>
        <p:spPr>
          <a:xfrm>
            <a:off x="311700" y="1152475"/>
            <a:ext cx="8520600" cy="679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400">
                <a:latin typeface="Times New Roman"/>
                <a:ea typeface="Times New Roman"/>
                <a:cs typeface="Times New Roman"/>
                <a:sym typeface="Times New Roman"/>
              </a:rPr>
              <a:t>Libraries we used in this project:</a:t>
            </a:r>
            <a:endParaRPr sz="1400">
              <a:latin typeface="Times New Roman"/>
              <a:ea typeface="Times New Roman"/>
              <a:cs typeface="Times New Roman"/>
              <a:sym typeface="Times New Roman"/>
            </a:endParaRPr>
          </a:p>
        </p:txBody>
      </p:sp>
      <p:pic>
        <p:nvPicPr>
          <p:cNvPr id="80" name="Google Shape;80;p15"/>
          <p:cNvPicPr preferRelativeResize="0"/>
          <p:nvPr/>
        </p:nvPicPr>
        <p:blipFill>
          <a:blip r:embed="rId3">
            <a:alphaModFix/>
          </a:blip>
          <a:stretch>
            <a:fillRect/>
          </a:stretch>
        </p:blipFill>
        <p:spPr>
          <a:xfrm>
            <a:off x="311700" y="1660100"/>
            <a:ext cx="5877770" cy="1845750"/>
          </a:xfrm>
          <a:prstGeom prst="rect">
            <a:avLst/>
          </a:prstGeom>
          <a:noFill/>
          <a:ln>
            <a:noFill/>
          </a:ln>
        </p:spPr>
      </p:pic>
      <p:sp>
        <p:nvSpPr>
          <p:cNvPr id="81" name="Google Shape;81;p15"/>
          <p:cNvSpPr txBox="1"/>
          <p:nvPr/>
        </p:nvSpPr>
        <p:spPr>
          <a:xfrm>
            <a:off x="311700" y="3734450"/>
            <a:ext cx="7505700" cy="391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latin typeface="Times New Roman"/>
                <a:ea typeface="Times New Roman"/>
                <a:cs typeface="Times New Roman"/>
                <a:sym typeface="Times New Roman"/>
              </a:rPr>
              <a:t>Reading data and show 5 first rows of data to get some sense how data looks like</a:t>
            </a:r>
            <a:endParaRPr>
              <a:latin typeface="Times New Roman"/>
              <a:ea typeface="Times New Roman"/>
              <a:cs typeface="Times New Roman"/>
              <a:sym typeface="Times New Roman"/>
            </a:endParaRPr>
          </a:p>
          <a:p>
            <a:pPr indent="0" lvl="0" marL="0" rtl="0" algn="l">
              <a:spcBef>
                <a:spcPts val="0"/>
              </a:spcBef>
              <a:spcAft>
                <a:spcPts val="0"/>
              </a:spcAft>
              <a:buNone/>
            </a:pPr>
            <a:r>
              <a:t/>
            </a:r>
            <a:endParaRPr/>
          </a:p>
        </p:txBody>
      </p:sp>
      <p:pic>
        <p:nvPicPr>
          <p:cNvPr id="82" name="Google Shape;82;p15"/>
          <p:cNvPicPr preferRelativeResize="0"/>
          <p:nvPr/>
        </p:nvPicPr>
        <p:blipFill>
          <a:blip r:embed="rId4">
            <a:alphaModFix/>
          </a:blip>
          <a:stretch>
            <a:fillRect/>
          </a:stretch>
        </p:blipFill>
        <p:spPr>
          <a:xfrm>
            <a:off x="311700" y="4202149"/>
            <a:ext cx="7376597" cy="3915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 name="Shape 86"/>
        <p:cNvGrpSpPr/>
        <p:nvPr/>
      </p:nvGrpSpPr>
      <p:grpSpPr>
        <a:xfrm>
          <a:off x="0" y="0"/>
          <a:ext cx="0" cy="0"/>
          <a:chOff x="0" y="0"/>
          <a:chExt cx="0" cy="0"/>
        </a:xfrm>
      </p:grpSpPr>
      <p:sp>
        <p:nvSpPr>
          <p:cNvPr id="87" name="Google Shape;87;p16"/>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O</a:t>
            </a:r>
            <a:r>
              <a:rPr lang="en">
                <a:latin typeface="Times New Roman"/>
                <a:ea typeface="Times New Roman"/>
                <a:cs typeface="Times New Roman"/>
                <a:sym typeface="Times New Roman"/>
              </a:rPr>
              <a:t>verview of the data [5]</a:t>
            </a:r>
            <a:endParaRPr>
              <a:latin typeface="Times New Roman"/>
              <a:ea typeface="Times New Roman"/>
              <a:cs typeface="Times New Roman"/>
              <a:sym typeface="Times New Roman"/>
            </a:endParaRPr>
          </a:p>
        </p:txBody>
      </p:sp>
      <p:pic>
        <p:nvPicPr>
          <p:cNvPr id="88" name="Google Shape;88;p16"/>
          <p:cNvPicPr preferRelativeResize="0"/>
          <p:nvPr/>
        </p:nvPicPr>
        <p:blipFill>
          <a:blip r:embed="rId3">
            <a:alphaModFix/>
          </a:blip>
          <a:stretch>
            <a:fillRect/>
          </a:stretch>
        </p:blipFill>
        <p:spPr>
          <a:xfrm>
            <a:off x="910238" y="1152325"/>
            <a:ext cx="7323536" cy="38209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 name="Shape 92"/>
        <p:cNvGrpSpPr/>
        <p:nvPr/>
      </p:nvGrpSpPr>
      <p:grpSpPr>
        <a:xfrm>
          <a:off x="0" y="0"/>
          <a:ext cx="0" cy="0"/>
          <a:chOff x="0" y="0"/>
          <a:chExt cx="0" cy="0"/>
        </a:xfrm>
      </p:grpSpPr>
      <p:sp>
        <p:nvSpPr>
          <p:cNvPr id="93" name="Google Shape;93;p17"/>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Overview of the data [5]</a:t>
            </a:r>
            <a:endParaRPr>
              <a:latin typeface="Times New Roman"/>
              <a:ea typeface="Times New Roman"/>
              <a:cs typeface="Times New Roman"/>
              <a:sym typeface="Times New Roman"/>
            </a:endParaRPr>
          </a:p>
        </p:txBody>
      </p:sp>
      <p:pic>
        <p:nvPicPr>
          <p:cNvPr id="94" name="Google Shape;94;p17"/>
          <p:cNvPicPr preferRelativeResize="0"/>
          <p:nvPr/>
        </p:nvPicPr>
        <p:blipFill>
          <a:blip r:embed="rId3">
            <a:alphaModFix/>
          </a:blip>
          <a:stretch>
            <a:fillRect/>
          </a:stretch>
        </p:blipFill>
        <p:spPr>
          <a:xfrm>
            <a:off x="640425" y="1152450"/>
            <a:ext cx="7592013" cy="34164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 name="Shape 98"/>
        <p:cNvGrpSpPr/>
        <p:nvPr/>
      </p:nvGrpSpPr>
      <p:grpSpPr>
        <a:xfrm>
          <a:off x="0" y="0"/>
          <a:ext cx="0" cy="0"/>
          <a:chOff x="0" y="0"/>
          <a:chExt cx="0" cy="0"/>
        </a:xfrm>
      </p:grpSpPr>
      <p:sp>
        <p:nvSpPr>
          <p:cNvPr id="99" name="Google Shape;99;p18"/>
          <p:cNvSpPr txBox="1"/>
          <p:nvPr>
            <p:ph type="title"/>
          </p:nvPr>
        </p:nvSpPr>
        <p:spPr>
          <a:xfrm>
            <a:off x="311700" y="307075"/>
            <a:ext cx="8520600" cy="70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
                <a:latin typeface="Times New Roman"/>
                <a:ea typeface="Times New Roman"/>
                <a:cs typeface="Times New Roman"/>
                <a:sym typeface="Times New Roman"/>
              </a:rPr>
              <a:t>Transformation: Feature Engineering</a:t>
            </a:r>
            <a:endParaRPr>
              <a:latin typeface="Times New Roman"/>
              <a:ea typeface="Times New Roman"/>
              <a:cs typeface="Times New Roman"/>
              <a:sym typeface="Times New Roman"/>
            </a:endParaRPr>
          </a:p>
        </p:txBody>
      </p:sp>
      <p:sp>
        <p:nvSpPr>
          <p:cNvPr id="100" name="Google Shape;100;p18"/>
          <p:cNvSpPr txBox="1"/>
          <p:nvPr/>
        </p:nvSpPr>
        <p:spPr>
          <a:xfrm>
            <a:off x="394150" y="892825"/>
            <a:ext cx="6207600" cy="51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latin typeface="Times New Roman"/>
                <a:ea typeface="Times New Roman"/>
                <a:cs typeface="Times New Roman"/>
                <a:sym typeface="Times New Roman"/>
              </a:rPr>
              <a:t>Finding missing values</a:t>
            </a:r>
            <a:endParaRPr>
              <a:latin typeface="Times New Roman"/>
              <a:ea typeface="Times New Roman"/>
              <a:cs typeface="Times New Roman"/>
              <a:sym typeface="Times New Roman"/>
            </a:endParaRPr>
          </a:p>
        </p:txBody>
      </p:sp>
      <p:pic>
        <p:nvPicPr>
          <p:cNvPr id="101" name="Google Shape;101;p18"/>
          <p:cNvPicPr preferRelativeResize="0"/>
          <p:nvPr/>
        </p:nvPicPr>
        <p:blipFill>
          <a:blip r:embed="rId3">
            <a:alphaModFix/>
          </a:blip>
          <a:stretch>
            <a:fillRect/>
          </a:stretch>
        </p:blipFill>
        <p:spPr>
          <a:xfrm>
            <a:off x="1520375" y="1405225"/>
            <a:ext cx="5766192" cy="3433472"/>
          </a:xfrm>
          <a:prstGeom prst="rect">
            <a:avLst/>
          </a:prstGeom>
          <a:noFill/>
          <a:ln>
            <a:noFill/>
          </a:ln>
        </p:spPr>
      </p:pic>
      <p:sp>
        <p:nvSpPr>
          <p:cNvPr id="102" name="Google Shape;102;p18"/>
          <p:cNvSpPr/>
          <p:nvPr/>
        </p:nvSpPr>
        <p:spPr>
          <a:xfrm>
            <a:off x="4767200" y="1889500"/>
            <a:ext cx="432300" cy="110700"/>
          </a:xfrm>
          <a:prstGeom prst="left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18"/>
          <p:cNvSpPr txBox="1"/>
          <p:nvPr/>
        </p:nvSpPr>
        <p:spPr>
          <a:xfrm>
            <a:off x="5251450" y="1756600"/>
            <a:ext cx="1350300" cy="24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No need for Id</a:t>
            </a:r>
            <a:endParaRPr>
              <a:latin typeface="Times New Roman"/>
              <a:ea typeface="Times New Roman"/>
              <a:cs typeface="Times New Roman"/>
              <a:sym typeface="Times New Roman"/>
            </a:endParaRPr>
          </a:p>
        </p:txBody>
      </p:sp>
      <p:sp>
        <p:nvSpPr>
          <p:cNvPr id="104" name="Google Shape;104;p18"/>
          <p:cNvSpPr txBox="1"/>
          <p:nvPr/>
        </p:nvSpPr>
        <p:spPr>
          <a:xfrm>
            <a:off x="110850" y="2261375"/>
            <a:ext cx="795300" cy="51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8"/>
          <p:cNvSpPr/>
          <p:nvPr/>
        </p:nvSpPr>
        <p:spPr>
          <a:xfrm>
            <a:off x="1520375" y="2069075"/>
            <a:ext cx="795300" cy="192300"/>
          </a:xfrm>
          <a:prstGeom prst="flowChartConnector">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8"/>
          <p:cNvSpPr/>
          <p:nvPr/>
        </p:nvSpPr>
        <p:spPr>
          <a:xfrm>
            <a:off x="1448375" y="2370125"/>
            <a:ext cx="939300" cy="2436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8"/>
          <p:cNvSpPr txBox="1"/>
          <p:nvPr/>
        </p:nvSpPr>
        <p:spPr>
          <a:xfrm>
            <a:off x="177725" y="1889500"/>
            <a:ext cx="1210200" cy="84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latin typeface="Times New Roman"/>
                <a:ea typeface="Times New Roman"/>
                <a:cs typeface="Times New Roman"/>
                <a:sym typeface="Times New Roman"/>
              </a:rPr>
              <a:t>VehYear and VehicleAge gives PurchDate </a:t>
            </a:r>
            <a:endParaRPr sz="1100">
              <a:latin typeface="Times New Roman"/>
              <a:ea typeface="Times New Roman"/>
              <a:cs typeface="Times New Roman"/>
              <a:sym typeface="Times New Roman"/>
            </a:endParaRPr>
          </a:p>
        </p:txBody>
      </p:sp>
      <p:sp>
        <p:nvSpPr>
          <p:cNvPr id="108" name="Google Shape;108;p18"/>
          <p:cNvSpPr/>
          <p:nvPr/>
        </p:nvSpPr>
        <p:spPr>
          <a:xfrm rot="-5400000">
            <a:off x="500650" y="2774525"/>
            <a:ext cx="432300" cy="110700"/>
          </a:xfrm>
          <a:prstGeom prst="left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8"/>
          <p:cNvSpPr txBox="1"/>
          <p:nvPr/>
        </p:nvSpPr>
        <p:spPr>
          <a:xfrm>
            <a:off x="260075" y="3037700"/>
            <a:ext cx="1350300" cy="24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Times New Roman"/>
                <a:ea typeface="Times New Roman"/>
                <a:cs typeface="Times New Roman"/>
                <a:sym typeface="Times New Roman"/>
              </a:rPr>
              <a:t>No need for VehYear and Vehicle Age</a:t>
            </a:r>
            <a:endParaRPr sz="1200">
              <a:latin typeface="Times New Roman"/>
              <a:ea typeface="Times New Roman"/>
              <a:cs typeface="Times New Roman"/>
              <a:sym typeface="Times New Roman"/>
            </a:endParaRPr>
          </a:p>
        </p:txBody>
      </p:sp>
      <p:sp>
        <p:nvSpPr>
          <p:cNvPr id="110" name="Google Shape;110;p18"/>
          <p:cNvSpPr txBox="1"/>
          <p:nvPr/>
        </p:nvSpPr>
        <p:spPr>
          <a:xfrm>
            <a:off x="4894700" y="3361625"/>
            <a:ext cx="1949400" cy="51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Replaced the missing value with most frequent category (Auto)</a:t>
            </a:r>
            <a:endParaRPr>
              <a:latin typeface="Times New Roman"/>
              <a:ea typeface="Times New Roman"/>
              <a:cs typeface="Times New Roman"/>
              <a:sym typeface="Times New Roman"/>
            </a:endParaRPr>
          </a:p>
        </p:txBody>
      </p:sp>
      <p:sp>
        <p:nvSpPr>
          <p:cNvPr id="111" name="Google Shape;111;p18"/>
          <p:cNvSpPr/>
          <p:nvPr/>
        </p:nvSpPr>
        <p:spPr>
          <a:xfrm rot="1233642">
            <a:off x="4475339" y="3357428"/>
            <a:ext cx="432233" cy="110604"/>
          </a:xfrm>
          <a:prstGeom prst="left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8"/>
          <p:cNvSpPr/>
          <p:nvPr/>
        </p:nvSpPr>
        <p:spPr>
          <a:xfrm rot="-994413">
            <a:off x="4475392" y="3052570"/>
            <a:ext cx="432258" cy="110773"/>
          </a:xfrm>
          <a:prstGeom prst="left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8"/>
          <p:cNvSpPr txBox="1"/>
          <p:nvPr/>
        </p:nvSpPr>
        <p:spPr>
          <a:xfrm>
            <a:off x="4970900" y="2523425"/>
            <a:ext cx="1949400" cy="51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Replaced the missing value NOT AVAIL</a:t>
            </a:r>
            <a:endParaRPr>
              <a:latin typeface="Times New Roman"/>
              <a:ea typeface="Times New Roman"/>
              <a:cs typeface="Times New Roman"/>
              <a:sym typeface="Times New Roman"/>
            </a:endParaRPr>
          </a:p>
        </p:txBody>
      </p:sp>
      <p:sp>
        <p:nvSpPr>
          <p:cNvPr id="114" name="Google Shape;114;p18"/>
          <p:cNvSpPr/>
          <p:nvPr/>
        </p:nvSpPr>
        <p:spPr>
          <a:xfrm>
            <a:off x="1520375" y="3440675"/>
            <a:ext cx="795300" cy="192300"/>
          </a:xfrm>
          <a:prstGeom prst="flowChartConnector">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8"/>
          <p:cNvSpPr txBox="1"/>
          <p:nvPr/>
        </p:nvSpPr>
        <p:spPr>
          <a:xfrm>
            <a:off x="2311325" y="3337300"/>
            <a:ext cx="1210200" cy="43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latin typeface="Times New Roman"/>
                <a:ea typeface="Times New Roman"/>
                <a:cs typeface="Times New Roman"/>
                <a:sym typeface="Times New Roman"/>
              </a:rPr>
              <a:t>Redundant</a:t>
            </a:r>
            <a:endParaRPr sz="1100">
              <a:latin typeface="Times New Roman"/>
              <a:ea typeface="Times New Roman"/>
              <a:cs typeface="Times New Roman"/>
              <a:sym typeface="Times New Roman"/>
            </a:endParaRPr>
          </a:p>
        </p:txBody>
      </p:sp>
      <p:sp>
        <p:nvSpPr>
          <p:cNvPr id="116" name="Google Shape;116;p18"/>
          <p:cNvSpPr/>
          <p:nvPr/>
        </p:nvSpPr>
        <p:spPr>
          <a:xfrm rot="-994413">
            <a:off x="2341792" y="3128770"/>
            <a:ext cx="432258" cy="110773"/>
          </a:xfrm>
          <a:prstGeom prst="left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8"/>
          <p:cNvSpPr txBox="1"/>
          <p:nvPr/>
        </p:nvSpPr>
        <p:spPr>
          <a:xfrm>
            <a:off x="2692325" y="2880100"/>
            <a:ext cx="1210200" cy="43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latin typeface="Times New Roman"/>
                <a:ea typeface="Times New Roman"/>
                <a:cs typeface="Times New Roman"/>
                <a:sym typeface="Times New Roman"/>
              </a:rPr>
              <a:t>Replaced by 0</a:t>
            </a:r>
            <a:endParaRPr sz="1100">
              <a:latin typeface="Times New Roman"/>
              <a:ea typeface="Times New Roman"/>
              <a:cs typeface="Times New Roman"/>
              <a:sym typeface="Times New Roman"/>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1" name="Shape 121"/>
        <p:cNvGrpSpPr/>
        <p:nvPr/>
      </p:nvGrpSpPr>
      <p:grpSpPr>
        <a:xfrm>
          <a:off x="0" y="0"/>
          <a:ext cx="0" cy="0"/>
          <a:chOff x="0" y="0"/>
          <a:chExt cx="0" cy="0"/>
        </a:xfrm>
      </p:grpSpPr>
      <p:pic>
        <p:nvPicPr>
          <p:cNvPr id="122" name="Google Shape;122;p19"/>
          <p:cNvPicPr preferRelativeResize="0"/>
          <p:nvPr/>
        </p:nvPicPr>
        <p:blipFill>
          <a:blip r:embed="rId3">
            <a:alphaModFix/>
          </a:blip>
          <a:stretch>
            <a:fillRect/>
          </a:stretch>
        </p:blipFill>
        <p:spPr>
          <a:xfrm>
            <a:off x="643950" y="1040700"/>
            <a:ext cx="7856103" cy="3366901"/>
          </a:xfrm>
          <a:prstGeom prst="rect">
            <a:avLst/>
          </a:prstGeom>
          <a:noFill/>
          <a:ln>
            <a:noFill/>
          </a:ln>
        </p:spPr>
      </p:pic>
      <p:sp>
        <p:nvSpPr>
          <p:cNvPr id="123" name="Google Shape;123;p19"/>
          <p:cNvSpPr/>
          <p:nvPr/>
        </p:nvSpPr>
        <p:spPr>
          <a:xfrm>
            <a:off x="6684325" y="2158800"/>
            <a:ext cx="432300" cy="110700"/>
          </a:xfrm>
          <a:prstGeom prst="left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9"/>
          <p:cNvSpPr/>
          <p:nvPr/>
        </p:nvSpPr>
        <p:spPr>
          <a:xfrm>
            <a:off x="6717600" y="2402675"/>
            <a:ext cx="432300" cy="110700"/>
          </a:xfrm>
          <a:prstGeom prst="left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9"/>
          <p:cNvSpPr txBox="1"/>
          <p:nvPr/>
        </p:nvSpPr>
        <p:spPr>
          <a:xfrm>
            <a:off x="7149900" y="2082600"/>
            <a:ext cx="1350300" cy="24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Too High</a:t>
            </a:r>
            <a:endParaRPr>
              <a:latin typeface="Times New Roman"/>
              <a:ea typeface="Times New Roman"/>
              <a:cs typeface="Times New Roman"/>
              <a:sym typeface="Times New Roman"/>
            </a:endParaRPr>
          </a:p>
        </p:txBody>
      </p:sp>
      <p:sp>
        <p:nvSpPr>
          <p:cNvPr id="126" name="Google Shape;126;p19"/>
          <p:cNvSpPr txBox="1"/>
          <p:nvPr>
            <p:ph type="title"/>
          </p:nvPr>
        </p:nvSpPr>
        <p:spPr>
          <a:xfrm>
            <a:off x="311700" y="307075"/>
            <a:ext cx="8520600" cy="70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
                <a:latin typeface="Times New Roman"/>
                <a:ea typeface="Times New Roman"/>
                <a:cs typeface="Times New Roman"/>
                <a:sym typeface="Times New Roman"/>
              </a:rPr>
              <a:t>Transformation: Feature Engineering</a:t>
            </a:r>
            <a:endParaRPr>
              <a:latin typeface="Times New Roman"/>
              <a:ea typeface="Times New Roman"/>
              <a:cs typeface="Times New Roman"/>
              <a:sym typeface="Times New Roman"/>
            </a:endParaRPr>
          </a:p>
        </p:txBody>
      </p:sp>
      <p:sp>
        <p:nvSpPr>
          <p:cNvPr id="127" name="Google Shape;127;p19"/>
          <p:cNvSpPr/>
          <p:nvPr/>
        </p:nvSpPr>
        <p:spPr>
          <a:xfrm>
            <a:off x="7306100" y="2360975"/>
            <a:ext cx="759900" cy="707400"/>
          </a:xfrm>
          <a:prstGeom prst="mathMultiply">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9"/>
          <p:cNvSpPr/>
          <p:nvPr/>
        </p:nvSpPr>
        <p:spPr>
          <a:xfrm>
            <a:off x="444200" y="2022775"/>
            <a:ext cx="1730100" cy="5844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2" name="Shape 132"/>
        <p:cNvGrpSpPr/>
        <p:nvPr/>
      </p:nvGrpSpPr>
      <p:grpSpPr>
        <a:xfrm>
          <a:off x="0" y="0"/>
          <a:ext cx="0" cy="0"/>
          <a:chOff x="0" y="0"/>
          <a:chExt cx="0" cy="0"/>
        </a:xfrm>
      </p:grpSpPr>
      <p:sp>
        <p:nvSpPr>
          <p:cNvPr id="133" name="Google Shape;133;p20"/>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Transformation: Feature Engineering</a:t>
            </a:r>
            <a:endParaRPr>
              <a:latin typeface="Times New Roman"/>
              <a:ea typeface="Times New Roman"/>
              <a:cs typeface="Times New Roman"/>
              <a:sym typeface="Times New Roman"/>
            </a:endParaRPr>
          </a:p>
        </p:txBody>
      </p:sp>
      <p:sp>
        <p:nvSpPr>
          <p:cNvPr id="134" name="Google Shape;134;p20"/>
          <p:cNvSpPr txBox="1"/>
          <p:nvPr>
            <p:ph idx="1" type="body"/>
          </p:nvPr>
        </p:nvSpPr>
        <p:spPr>
          <a:xfrm>
            <a:off x="311700" y="1152475"/>
            <a:ext cx="8335200" cy="409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400">
                <a:latin typeface="Times New Roman"/>
                <a:ea typeface="Times New Roman"/>
                <a:cs typeface="Times New Roman"/>
                <a:sym typeface="Times New Roman"/>
              </a:rPr>
              <a:t>Numerical and </a:t>
            </a:r>
            <a:r>
              <a:rPr lang="en" sz="1400">
                <a:latin typeface="Times New Roman"/>
                <a:ea typeface="Times New Roman"/>
                <a:cs typeface="Times New Roman"/>
                <a:sym typeface="Times New Roman"/>
              </a:rPr>
              <a:t>categorical</a:t>
            </a:r>
            <a:r>
              <a:rPr lang="en" sz="1400">
                <a:latin typeface="Times New Roman"/>
                <a:ea typeface="Times New Roman"/>
                <a:cs typeface="Times New Roman"/>
                <a:sym typeface="Times New Roman"/>
              </a:rPr>
              <a:t> data</a:t>
            </a:r>
            <a:endParaRPr sz="1400">
              <a:latin typeface="Times New Roman"/>
              <a:ea typeface="Times New Roman"/>
              <a:cs typeface="Times New Roman"/>
              <a:sym typeface="Times New Roman"/>
            </a:endParaRPr>
          </a:p>
        </p:txBody>
      </p:sp>
      <p:pic>
        <p:nvPicPr>
          <p:cNvPr id="135" name="Google Shape;135;p20"/>
          <p:cNvPicPr preferRelativeResize="0"/>
          <p:nvPr/>
        </p:nvPicPr>
        <p:blipFill>
          <a:blip r:embed="rId3">
            <a:alphaModFix/>
          </a:blip>
          <a:stretch>
            <a:fillRect/>
          </a:stretch>
        </p:blipFill>
        <p:spPr>
          <a:xfrm>
            <a:off x="311700" y="1717825"/>
            <a:ext cx="8037408" cy="298752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 name="Shape 139"/>
        <p:cNvGrpSpPr/>
        <p:nvPr/>
      </p:nvGrpSpPr>
      <p:grpSpPr>
        <a:xfrm>
          <a:off x="0" y="0"/>
          <a:ext cx="0" cy="0"/>
          <a:chOff x="0" y="0"/>
          <a:chExt cx="0" cy="0"/>
        </a:xfrm>
      </p:grpSpPr>
      <p:sp>
        <p:nvSpPr>
          <p:cNvPr id="140" name="Google Shape;140;p21"/>
          <p:cNvSpPr txBox="1"/>
          <p:nvPr>
            <p:ph idx="1" type="body"/>
          </p:nvPr>
        </p:nvSpPr>
        <p:spPr>
          <a:xfrm>
            <a:off x="152400" y="1152475"/>
            <a:ext cx="8942400" cy="78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600">
                <a:latin typeface="Times New Roman"/>
                <a:ea typeface="Times New Roman"/>
                <a:cs typeface="Times New Roman"/>
                <a:sym typeface="Times New Roman"/>
              </a:rPr>
              <a:t>Apply </a:t>
            </a:r>
            <a:r>
              <a:rPr b="1" lang="en" sz="1600">
                <a:latin typeface="Times New Roman"/>
                <a:ea typeface="Times New Roman"/>
                <a:cs typeface="Times New Roman"/>
                <a:sym typeface="Times New Roman"/>
              </a:rPr>
              <a:t>LabelEncoding</a:t>
            </a:r>
            <a:r>
              <a:rPr lang="en" sz="1600">
                <a:latin typeface="Times New Roman"/>
                <a:ea typeface="Times New Roman"/>
                <a:cs typeface="Times New Roman"/>
                <a:sym typeface="Times New Roman"/>
              </a:rPr>
              <a:t> to convert Non </a:t>
            </a:r>
            <a:r>
              <a:rPr lang="en" sz="1600">
                <a:latin typeface="Times New Roman"/>
                <a:ea typeface="Times New Roman"/>
                <a:cs typeface="Times New Roman"/>
                <a:sym typeface="Times New Roman"/>
              </a:rPr>
              <a:t>Numeric (Categorical)</a:t>
            </a:r>
            <a:r>
              <a:rPr lang="en" sz="1600">
                <a:latin typeface="Times New Roman"/>
                <a:ea typeface="Times New Roman"/>
                <a:cs typeface="Times New Roman"/>
                <a:sym typeface="Times New Roman"/>
              </a:rPr>
              <a:t> features to numerical values in classification models.</a:t>
            </a:r>
            <a:endParaRPr sz="1600">
              <a:latin typeface="Times New Roman"/>
              <a:ea typeface="Times New Roman"/>
              <a:cs typeface="Times New Roman"/>
              <a:sym typeface="Times New Roman"/>
            </a:endParaRPr>
          </a:p>
          <a:p>
            <a:pPr indent="0" lvl="0" marL="0" rtl="0" algn="l">
              <a:spcBef>
                <a:spcPts val="1600"/>
              </a:spcBef>
              <a:spcAft>
                <a:spcPts val="1600"/>
              </a:spcAft>
              <a:buNone/>
            </a:pPr>
            <a:r>
              <a:t/>
            </a:r>
            <a:endParaRPr sz="1600"/>
          </a:p>
        </p:txBody>
      </p:sp>
      <p:sp>
        <p:nvSpPr>
          <p:cNvPr id="141" name="Google Shape;141;p21"/>
          <p:cNvSpPr txBox="1"/>
          <p:nvPr/>
        </p:nvSpPr>
        <p:spPr>
          <a:xfrm>
            <a:off x="311700" y="296275"/>
            <a:ext cx="8363700" cy="85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4200">
                <a:solidFill>
                  <a:schemeClr val="dk1"/>
                </a:solidFill>
                <a:latin typeface="Times New Roman"/>
                <a:ea typeface="Times New Roman"/>
                <a:cs typeface="Times New Roman"/>
                <a:sym typeface="Times New Roman"/>
              </a:rPr>
              <a:t>Transformation: Feature Engineering</a:t>
            </a:r>
            <a:endParaRPr sz="42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t/>
            </a:r>
            <a:endParaRPr sz="4200">
              <a:solidFill>
                <a:schemeClr val="dk1"/>
              </a:solidFill>
              <a:latin typeface="Times New Roman"/>
              <a:ea typeface="Times New Roman"/>
              <a:cs typeface="Times New Roman"/>
              <a:sym typeface="Times New Roman"/>
            </a:endParaRPr>
          </a:p>
        </p:txBody>
      </p:sp>
      <p:pic>
        <p:nvPicPr>
          <p:cNvPr id="142" name="Google Shape;142;p21"/>
          <p:cNvPicPr preferRelativeResize="0"/>
          <p:nvPr/>
        </p:nvPicPr>
        <p:blipFill>
          <a:blip r:embed="rId3">
            <a:alphaModFix/>
          </a:blip>
          <a:stretch>
            <a:fillRect/>
          </a:stretch>
        </p:blipFill>
        <p:spPr>
          <a:xfrm>
            <a:off x="152400" y="2162600"/>
            <a:ext cx="8871275" cy="13907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Luxe">
  <a:themeElements>
    <a:clrScheme name="Luxe">
      <a:dk1>
        <a:srgbClr val="000000"/>
      </a:dk1>
      <a:lt1>
        <a:srgbClr val="FFFFFF"/>
      </a:lt1>
      <a:dk2>
        <a:srgbClr val="B7B7B7"/>
      </a:dk2>
      <a:lt2>
        <a:srgbClr val="CCA677"/>
      </a:lt2>
      <a:accent1>
        <a:srgbClr val="5D4037"/>
      </a:accent1>
      <a:accent2>
        <a:srgbClr val="455A64"/>
      </a:accent2>
      <a:accent3>
        <a:srgbClr val="607D8B"/>
      </a:accent3>
      <a:accent4>
        <a:srgbClr val="78909C"/>
      </a:accent4>
      <a:accent5>
        <a:srgbClr val="57BB8A"/>
      </a:accent5>
      <a:accent6>
        <a:srgbClr val="DCE755"/>
      </a:accent6>
      <a:hlink>
        <a:srgbClr val="57BB8A"/>
      </a:hlink>
      <a:folHlink>
        <a:srgbClr val="57BB8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